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9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4" r:id="rId29"/>
    <p:sldId id="295" r:id="rId30"/>
    <p:sldId id="296" r:id="rId31"/>
    <p:sldId id="297" r:id="rId32"/>
    <p:sldId id="298" r:id="rId33"/>
    <p:sldId id="299" r:id="rId34"/>
    <p:sldId id="300" r:id="rId35"/>
    <p:sldId id="301" r:id="rId36"/>
    <p:sldId id="282" r:id="rId37"/>
    <p:sldId id="283" r:id="rId38"/>
    <p:sldId id="287" r:id="rId39"/>
    <p:sldId id="284" r:id="rId40"/>
    <p:sldId id="288" r:id="rId41"/>
    <p:sldId id="285" r:id="rId42"/>
    <p:sldId id="289" r:id="rId43"/>
    <p:sldId id="286" r:id="rId44"/>
    <p:sldId id="290" r:id="rId45"/>
    <p:sldId id="291" r:id="rId46"/>
    <p:sldId id="292"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5AB4D-6372-4E7D-97D1-7369BF845AD6}" type="doc">
      <dgm:prSet loTypeId="urn:microsoft.com/office/officeart/2005/8/layout/radial6" loCatId="relationship" qsTypeId="urn:microsoft.com/office/officeart/2005/8/quickstyle/simple4" qsCatId="simple" csTypeId="urn:microsoft.com/office/officeart/2005/8/colors/accent1_2" csCatId="accent1" phldr="1"/>
      <dgm:spPr/>
      <dgm:t>
        <a:bodyPr/>
        <a:lstStyle/>
        <a:p>
          <a:endParaRPr lang="en-US"/>
        </a:p>
      </dgm:t>
    </dgm:pt>
    <dgm:pt modelId="{892608A7-F0FE-49E4-8223-E8C72A3A20C1}">
      <dgm:prSet phldrT="[Text]"/>
      <dgm:spPr/>
      <dgm:t>
        <a:bodyPr/>
        <a:lstStyle/>
        <a:p>
          <a:r>
            <a:rPr lang="en-US" dirty="0" smtClean="0"/>
            <a:t>Types  of Flow</a:t>
          </a:r>
          <a:endParaRPr lang="en-US" dirty="0"/>
        </a:p>
      </dgm:t>
    </dgm:pt>
    <dgm:pt modelId="{4A31EE9C-5E02-49E0-8958-DD086BAD6CBF}" type="parTrans" cxnId="{F1127181-A760-4AF0-BF3C-042FC2E6A8CC}">
      <dgm:prSet/>
      <dgm:spPr/>
      <dgm:t>
        <a:bodyPr/>
        <a:lstStyle/>
        <a:p>
          <a:endParaRPr lang="en-US"/>
        </a:p>
      </dgm:t>
    </dgm:pt>
    <dgm:pt modelId="{4C7C6A5B-0797-4AB6-A9D4-AA9E30CCE6C3}" type="sibTrans" cxnId="{F1127181-A760-4AF0-BF3C-042FC2E6A8CC}">
      <dgm:prSet/>
      <dgm:spPr/>
      <dgm:t>
        <a:bodyPr/>
        <a:lstStyle/>
        <a:p>
          <a:endParaRPr lang="en-US"/>
        </a:p>
      </dgm:t>
    </dgm:pt>
    <dgm:pt modelId="{8EF0FE9F-7ECB-4B71-A057-B93DA3AA797C}">
      <dgm:prSet phldrT="[Text]"/>
      <dgm:spPr/>
      <dgm:t>
        <a:bodyPr/>
        <a:lstStyle/>
        <a:p>
          <a:r>
            <a:rPr lang="en-US" dirty="0" smtClean="0"/>
            <a:t>Continuous Flow</a:t>
          </a:r>
          <a:endParaRPr lang="en-US" dirty="0"/>
        </a:p>
      </dgm:t>
    </dgm:pt>
    <dgm:pt modelId="{C15BE646-A556-4393-929E-9624E058B049}" type="parTrans" cxnId="{4FF78DE0-2558-40C5-BE73-88B9E04CAD12}">
      <dgm:prSet/>
      <dgm:spPr/>
      <dgm:t>
        <a:bodyPr/>
        <a:lstStyle/>
        <a:p>
          <a:endParaRPr lang="en-US"/>
        </a:p>
      </dgm:t>
    </dgm:pt>
    <dgm:pt modelId="{C4A288D6-5A83-4821-B089-8B03BAE63325}" type="sibTrans" cxnId="{4FF78DE0-2558-40C5-BE73-88B9E04CAD12}">
      <dgm:prSet/>
      <dgm:spPr/>
      <dgm:t>
        <a:bodyPr/>
        <a:lstStyle/>
        <a:p>
          <a:endParaRPr lang="en-US"/>
        </a:p>
      </dgm:t>
    </dgm:pt>
    <dgm:pt modelId="{805097A1-FD2A-49F3-BD5C-C630EA385F56}">
      <dgm:prSet phldrT="[Text]"/>
      <dgm:spPr/>
      <dgm:t>
        <a:bodyPr/>
        <a:lstStyle/>
        <a:p>
          <a:r>
            <a:rPr lang="en-US" dirty="0" smtClean="0"/>
            <a:t>Discrete Flow</a:t>
          </a:r>
          <a:endParaRPr lang="en-US" dirty="0"/>
        </a:p>
      </dgm:t>
    </dgm:pt>
    <dgm:pt modelId="{CB790CAB-B85F-4158-879A-1A8999B7EA49}" type="parTrans" cxnId="{1FBB29FF-A59C-4D31-8DC8-EC0B7C48CC1A}">
      <dgm:prSet/>
      <dgm:spPr/>
      <dgm:t>
        <a:bodyPr/>
        <a:lstStyle/>
        <a:p>
          <a:endParaRPr lang="en-US"/>
        </a:p>
      </dgm:t>
    </dgm:pt>
    <dgm:pt modelId="{C57C8770-E99F-455A-A420-F165E8CC4A10}" type="sibTrans" cxnId="{1FBB29FF-A59C-4D31-8DC8-EC0B7C48CC1A}">
      <dgm:prSet/>
      <dgm:spPr/>
      <dgm:t>
        <a:bodyPr/>
        <a:lstStyle/>
        <a:p>
          <a:endParaRPr lang="en-US"/>
        </a:p>
      </dgm:t>
    </dgm:pt>
    <dgm:pt modelId="{5B9BDDAC-80A4-47D2-89A3-ABDC435E7AFF}" type="pres">
      <dgm:prSet presAssocID="{E545AB4D-6372-4E7D-97D1-7369BF845AD6}" presName="Name0" presStyleCnt="0">
        <dgm:presLayoutVars>
          <dgm:chMax val="1"/>
          <dgm:dir/>
          <dgm:animLvl val="ctr"/>
          <dgm:resizeHandles val="exact"/>
        </dgm:presLayoutVars>
      </dgm:prSet>
      <dgm:spPr/>
      <dgm:t>
        <a:bodyPr/>
        <a:lstStyle/>
        <a:p>
          <a:endParaRPr lang="en-US"/>
        </a:p>
      </dgm:t>
    </dgm:pt>
    <dgm:pt modelId="{DC82B3AC-4D18-4E95-8C07-1B65DCDB0191}" type="pres">
      <dgm:prSet presAssocID="{892608A7-F0FE-49E4-8223-E8C72A3A20C1}" presName="centerShape" presStyleLbl="node0" presStyleIdx="0" presStyleCnt="1"/>
      <dgm:spPr/>
      <dgm:t>
        <a:bodyPr/>
        <a:lstStyle/>
        <a:p>
          <a:endParaRPr lang="en-US"/>
        </a:p>
      </dgm:t>
    </dgm:pt>
    <dgm:pt modelId="{7D3A72F1-2653-4C61-ABF1-8CFF4F65B52D}" type="pres">
      <dgm:prSet presAssocID="{8EF0FE9F-7ECB-4B71-A057-B93DA3AA797C}" presName="node" presStyleLbl="node1" presStyleIdx="0" presStyleCnt="2" custScaleX="197461">
        <dgm:presLayoutVars>
          <dgm:bulletEnabled val="1"/>
        </dgm:presLayoutVars>
      </dgm:prSet>
      <dgm:spPr/>
      <dgm:t>
        <a:bodyPr/>
        <a:lstStyle/>
        <a:p>
          <a:endParaRPr lang="en-US"/>
        </a:p>
      </dgm:t>
    </dgm:pt>
    <dgm:pt modelId="{97C71689-0E8A-4369-8D8B-71C00DE7F879}" type="pres">
      <dgm:prSet presAssocID="{8EF0FE9F-7ECB-4B71-A057-B93DA3AA797C}" presName="dummy" presStyleCnt="0"/>
      <dgm:spPr/>
    </dgm:pt>
    <dgm:pt modelId="{1A0EEDDC-6AB6-4A8E-8ECA-59F14442700E}" type="pres">
      <dgm:prSet presAssocID="{C4A288D6-5A83-4821-B089-8B03BAE63325}" presName="sibTrans" presStyleLbl="sibTrans2D1" presStyleIdx="0" presStyleCnt="2"/>
      <dgm:spPr/>
      <dgm:t>
        <a:bodyPr/>
        <a:lstStyle/>
        <a:p>
          <a:endParaRPr lang="en-US"/>
        </a:p>
      </dgm:t>
    </dgm:pt>
    <dgm:pt modelId="{BD99791B-AC16-45BB-9020-421FBC838A35}" type="pres">
      <dgm:prSet presAssocID="{805097A1-FD2A-49F3-BD5C-C630EA385F56}" presName="node" presStyleLbl="node1" presStyleIdx="1" presStyleCnt="2" custScaleX="164551">
        <dgm:presLayoutVars>
          <dgm:bulletEnabled val="1"/>
        </dgm:presLayoutVars>
      </dgm:prSet>
      <dgm:spPr/>
      <dgm:t>
        <a:bodyPr/>
        <a:lstStyle/>
        <a:p>
          <a:endParaRPr lang="en-US"/>
        </a:p>
      </dgm:t>
    </dgm:pt>
    <dgm:pt modelId="{3DA1B6C6-3186-415C-BC72-79005F9D4CC9}" type="pres">
      <dgm:prSet presAssocID="{805097A1-FD2A-49F3-BD5C-C630EA385F56}" presName="dummy" presStyleCnt="0"/>
      <dgm:spPr/>
    </dgm:pt>
    <dgm:pt modelId="{914E5F86-E6CE-42AD-8CC5-E7359704606B}" type="pres">
      <dgm:prSet presAssocID="{C57C8770-E99F-455A-A420-F165E8CC4A10}" presName="sibTrans" presStyleLbl="sibTrans2D1" presStyleIdx="1" presStyleCnt="2"/>
      <dgm:spPr/>
      <dgm:t>
        <a:bodyPr/>
        <a:lstStyle/>
        <a:p>
          <a:endParaRPr lang="en-US"/>
        </a:p>
      </dgm:t>
    </dgm:pt>
  </dgm:ptLst>
  <dgm:cxnLst>
    <dgm:cxn modelId="{1FBB29FF-A59C-4D31-8DC8-EC0B7C48CC1A}" srcId="{892608A7-F0FE-49E4-8223-E8C72A3A20C1}" destId="{805097A1-FD2A-49F3-BD5C-C630EA385F56}" srcOrd="1" destOrd="0" parTransId="{CB790CAB-B85F-4158-879A-1A8999B7EA49}" sibTransId="{C57C8770-E99F-455A-A420-F165E8CC4A10}"/>
    <dgm:cxn modelId="{CBDA1231-B988-47EA-8DA9-7DD519531E9B}" type="presOf" srcId="{C4A288D6-5A83-4821-B089-8B03BAE63325}" destId="{1A0EEDDC-6AB6-4A8E-8ECA-59F14442700E}" srcOrd="0" destOrd="0" presId="urn:microsoft.com/office/officeart/2005/8/layout/radial6"/>
    <dgm:cxn modelId="{9C6A2AD3-69D1-4827-8C8E-22E7695AEAE8}" type="presOf" srcId="{8EF0FE9F-7ECB-4B71-A057-B93DA3AA797C}" destId="{7D3A72F1-2653-4C61-ABF1-8CFF4F65B52D}" srcOrd="0" destOrd="0" presId="urn:microsoft.com/office/officeart/2005/8/layout/radial6"/>
    <dgm:cxn modelId="{F1127181-A760-4AF0-BF3C-042FC2E6A8CC}" srcId="{E545AB4D-6372-4E7D-97D1-7369BF845AD6}" destId="{892608A7-F0FE-49E4-8223-E8C72A3A20C1}" srcOrd="0" destOrd="0" parTransId="{4A31EE9C-5E02-49E0-8958-DD086BAD6CBF}" sibTransId="{4C7C6A5B-0797-4AB6-A9D4-AA9E30CCE6C3}"/>
    <dgm:cxn modelId="{4FF78DE0-2558-40C5-BE73-88B9E04CAD12}" srcId="{892608A7-F0FE-49E4-8223-E8C72A3A20C1}" destId="{8EF0FE9F-7ECB-4B71-A057-B93DA3AA797C}" srcOrd="0" destOrd="0" parTransId="{C15BE646-A556-4393-929E-9624E058B049}" sibTransId="{C4A288D6-5A83-4821-B089-8B03BAE63325}"/>
    <dgm:cxn modelId="{82033950-95D2-4CB6-8E26-82598F3B5078}" type="presOf" srcId="{892608A7-F0FE-49E4-8223-E8C72A3A20C1}" destId="{DC82B3AC-4D18-4E95-8C07-1B65DCDB0191}" srcOrd="0" destOrd="0" presId="urn:microsoft.com/office/officeart/2005/8/layout/radial6"/>
    <dgm:cxn modelId="{C85FD448-B6CF-4E80-A810-C21835C29764}" type="presOf" srcId="{E545AB4D-6372-4E7D-97D1-7369BF845AD6}" destId="{5B9BDDAC-80A4-47D2-89A3-ABDC435E7AFF}" srcOrd="0" destOrd="0" presId="urn:microsoft.com/office/officeart/2005/8/layout/radial6"/>
    <dgm:cxn modelId="{94796960-BB27-484A-AAAB-33E3E7B83F10}" type="presOf" srcId="{C57C8770-E99F-455A-A420-F165E8CC4A10}" destId="{914E5F86-E6CE-42AD-8CC5-E7359704606B}" srcOrd="0" destOrd="0" presId="urn:microsoft.com/office/officeart/2005/8/layout/radial6"/>
    <dgm:cxn modelId="{0861F315-F1E7-4D40-8978-A95E4428450B}" type="presOf" srcId="{805097A1-FD2A-49F3-BD5C-C630EA385F56}" destId="{BD99791B-AC16-45BB-9020-421FBC838A35}" srcOrd="0" destOrd="0" presId="urn:microsoft.com/office/officeart/2005/8/layout/radial6"/>
    <dgm:cxn modelId="{40A47104-DDBD-4251-A117-EFF1E2E86368}" type="presParOf" srcId="{5B9BDDAC-80A4-47D2-89A3-ABDC435E7AFF}" destId="{DC82B3AC-4D18-4E95-8C07-1B65DCDB0191}" srcOrd="0" destOrd="0" presId="urn:microsoft.com/office/officeart/2005/8/layout/radial6"/>
    <dgm:cxn modelId="{E9C280EF-EC19-4AB4-86E7-2DF2C2235CEC}" type="presParOf" srcId="{5B9BDDAC-80A4-47D2-89A3-ABDC435E7AFF}" destId="{7D3A72F1-2653-4C61-ABF1-8CFF4F65B52D}" srcOrd="1" destOrd="0" presId="urn:microsoft.com/office/officeart/2005/8/layout/radial6"/>
    <dgm:cxn modelId="{72612E7F-80B2-40E6-A0C6-E8CBAADD369B}" type="presParOf" srcId="{5B9BDDAC-80A4-47D2-89A3-ABDC435E7AFF}" destId="{97C71689-0E8A-4369-8D8B-71C00DE7F879}" srcOrd="2" destOrd="0" presId="urn:microsoft.com/office/officeart/2005/8/layout/radial6"/>
    <dgm:cxn modelId="{B8A7F83F-E098-49FA-9E88-4107AD5A0BC8}" type="presParOf" srcId="{5B9BDDAC-80A4-47D2-89A3-ABDC435E7AFF}" destId="{1A0EEDDC-6AB6-4A8E-8ECA-59F14442700E}" srcOrd="3" destOrd="0" presId="urn:microsoft.com/office/officeart/2005/8/layout/radial6"/>
    <dgm:cxn modelId="{1713CEEC-66D6-42EA-AECB-A37CC12F56DF}" type="presParOf" srcId="{5B9BDDAC-80A4-47D2-89A3-ABDC435E7AFF}" destId="{BD99791B-AC16-45BB-9020-421FBC838A35}" srcOrd="4" destOrd="0" presId="urn:microsoft.com/office/officeart/2005/8/layout/radial6"/>
    <dgm:cxn modelId="{AFCFA834-416F-4CE0-A09A-0471AE64A759}" type="presParOf" srcId="{5B9BDDAC-80A4-47D2-89A3-ABDC435E7AFF}" destId="{3DA1B6C6-3186-415C-BC72-79005F9D4CC9}" srcOrd="5" destOrd="0" presId="urn:microsoft.com/office/officeart/2005/8/layout/radial6"/>
    <dgm:cxn modelId="{435140E5-9F83-4DBF-9655-7B8316384A83}" type="presParOf" srcId="{5B9BDDAC-80A4-47D2-89A3-ABDC435E7AFF}" destId="{914E5F86-E6CE-42AD-8CC5-E7359704606B}" srcOrd="6"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6D39-45C9-4B5D-B1E1-53B04AF74952}" type="doc">
      <dgm:prSet loTypeId="urn:microsoft.com/office/officeart/2008/layout/RadialCluster" loCatId="cycle" qsTypeId="urn:microsoft.com/office/officeart/2005/8/quickstyle/3d2" qsCatId="3D" csTypeId="urn:microsoft.com/office/officeart/2005/8/colors/accent1_2" csCatId="accent1" phldr="1"/>
      <dgm:spPr/>
      <dgm:t>
        <a:bodyPr/>
        <a:lstStyle/>
        <a:p>
          <a:endParaRPr lang="en-US"/>
        </a:p>
      </dgm:t>
    </dgm:pt>
    <dgm:pt modelId="{86253E57-0336-443E-8CD8-4C8E1255987E}">
      <dgm:prSet phldrT="[Text]"/>
      <dgm:spPr/>
      <dgm:t>
        <a:bodyPr/>
        <a:lstStyle/>
        <a:p>
          <a:r>
            <a:rPr lang="en-US" dirty="0" smtClean="0"/>
            <a:t>Flow Process</a:t>
          </a:r>
          <a:endParaRPr lang="en-US" dirty="0"/>
        </a:p>
      </dgm:t>
    </dgm:pt>
    <dgm:pt modelId="{4571261B-F326-432D-B03D-0619A1DE48AA}" type="parTrans" cxnId="{2BE9E08B-5462-4F3B-9E7A-9F87A548A699}">
      <dgm:prSet/>
      <dgm:spPr/>
      <dgm:t>
        <a:bodyPr/>
        <a:lstStyle/>
        <a:p>
          <a:endParaRPr lang="en-US"/>
        </a:p>
      </dgm:t>
    </dgm:pt>
    <dgm:pt modelId="{5360B4EF-30A1-443F-B5FD-79C8FB69E0F5}" type="sibTrans" cxnId="{2BE9E08B-5462-4F3B-9E7A-9F87A548A699}">
      <dgm:prSet/>
      <dgm:spPr/>
      <dgm:t>
        <a:bodyPr/>
        <a:lstStyle/>
        <a:p>
          <a:endParaRPr lang="en-US"/>
        </a:p>
      </dgm:t>
    </dgm:pt>
    <dgm:pt modelId="{C7124BB9-2B46-49E1-AA92-AADDE0B1B2A0}">
      <dgm:prSet phldrT="[Text]"/>
      <dgm:spPr/>
      <dgm:t>
        <a:bodyPr/>
        <a:lstStyle/>
        <a:p>
          <a:r>
            <a:rPr lang="en-US" dirty="0" smtClean="0"/>
            <a:t>The Subject of Flow</a:t>
          </a:r>
          <a:endParaRPr lang="en-US" dirty="0"/>
        </a:p>
      </dgm:t>
    </dgm:pt>
    <dgm:pt modelId="{E427CBEA-F1EA-407A-B630-F45CB3EEA9D9}" type="parTrans" cxnId="{D34C1318-E539-46C2-A76B-950EA7C8F60C}">
      <dgm:prSet/>
      <dgm:spPr/>
      <dgm:t>
        <a:bodyPr/>
        <a:lstStyle/>
        <a:p>
          <a:endParaRPr lang="en-US"/>
        </a:p>
      </dgm:t>
    </dgm:pt>
    <dgm:pt modelId="{6BA8B2A3-87AE-4565-927A-29C31E14B55C}" type="sibTrans" cxnId="{D34C1318-E539-46C2-A76B-950EA7C8F60C}">
      <dgm:prSet/>
      <dgm:spPr/>
      <dgm:t>
        <a:bodyPr/>
        <a:lstStyle/>
        <a:p>
          <a:endParaRPr lang="en-US"/>
        </a:p>
      </dgm:t>
    </dgm:pt>
    <dgm:pt modelId="{2D76FC17-E99D-4813-9011-0E9FDC70E6B8}">
      <dgm:prSet phldrT="[Text]"/>
      <dgm:spPr/>
      <dgm:t>
        <a:bodyPr/>
        <a:lstStyle/>
        <a:p>
          <a:r>
            <a:rPr lang="en-US" dirty="0" smtClean="0"/>
            <a:t>Communication</a:t>
          </a:r>
          <a:endParaRPr lang="en-US" dirty="0"/>
        </a:p>
      </dgm:t>
    </dgm:pt>
    <dgm:pt modelId="{9C37BA30-6535-45ED-9905-A56B45845D33}" type="parTrans" cxnId="{AA091F9A-EE95-43AB-9E06-400855371369}">
      <dgm:prSet/>
      <dgm:spPr/>
      <dgm:t>
        <a:bodyPr/>
        <a:lstStyle/>
        <a:p>
          <a:endParaRPr lang="en-US"/>
        </a:p>
      </dgm:t>
    </dgm:pt>
    <dgm:pt modelId="{E23E557D-2BAD-4570-9847-A09D5E312F09}" type="sibTrans" cxnId="{AA091F9A-EE95-43AB-9E06-400855371369}">
      <dgm:prSet/>
      <dgm:spPr/>
      <dgm:t>
        <a:bodyPr/>
        <a:lstStyle/>
        <a:p>
          <a:endParaRPr lang="en-US"/>
        </a:p>
      </dgm:t>
    </dgm:pt>
    <dgm:pt modelId="{FD9AAEC8-75A4-4B99-B023-50A592D43E0A}">
      <dgm:prSet phldrT="[Text]"/>
      <dgm:spPr/>
      <dgm:t>
        <a:bodyPr/>
        <a:lstStyle/>
        <a:p>
          <a:r>
            <a:rPr lang="en-US" dirty="0" smtClean="0"/>
            <a:t>The Recourse</a:t>
          </a:r>
          <a:endParaRPr lang="en-US" dirty="0"/>
        </a:p>
      </dgm:t>
    </dgm:pt>
    <dgm:pt modelId="{85440911-1CD9-4111-A15B-D6E0BC7F311E}" type="parTrans" cxnId="{34E84B33-1BE8-4F54-9DA3-BF5EA3B69A85}">
      <dgm:prSet/>
      <dgm:spPr/>
      <dgm:t>
        <a:bodyPr/>
        <a:lstStyle/>
        <a:p>
          <a:endParaRPr lang="en-US"/>
        </a:p>
      </dgm:t>
    </dgm:pt>
    <dgm:pt modelId="{F8B3C495-6C82-41BA-ACCD-C467FB2FCA36}" type="sibTrans" cxnId="{34E84B33-1BE8-4F54-9DA3-BF5EA3B69A85}">
      <dgm:prSet/>
      <dgm:spPr/>
      <dgm:t>
        <a:bodyPr/>
        <a:lstStyle/>
        <a:p>
          <a:endParaRPr lang="en-US"/>
        </a:p>
      </dgm:t>
    </dgm:pt>
    <dgm:pt modelId="{864762E8-2CB7-4908-BF35-994C5DBD3882}" type="pres">
      <dgm:prSet presAssocID="{E6FA6D39-45C9-4B5D-B1E1-53B04AF74952}" presName="Name0" presStyleCnt="0">
        <dgm:presLayoutVars>
          <dgm:chMax val="1"/>
          <dgm:chPref val="1"/>
          <dgm:dir/>
          <dgm:animOne val="branch"/>
          <dgm:animLvl val="lvl"/>
        </dgm:presLayoutVars>
      </dgm:prSet>
      <dgm:spPr/>
      <dgm:t>
        <a:bodyPr/>
        <a:lstStyle/>
        <a:p>
          <a:endParaRPr lang="en-US"/>
        </a:p>
      </dgm:t>
    </dgm:pt>
    <dgm:pt modelId="{29E2462F-F34E-4444-84B4-60FA5CC6B259}" type="pres">
      <dgm:prSet presAssocID="{86253E57-0336-443E-8CD8-4C8E1255987E}" presName="singleCycle" presStyleCnt="0"/>
      <dgm:spPr/>
    </dgm:pt>
    <dgm:pt modelId="{61187779-4504-4923-8C98-6D0404EFA563}" type="pres">
      <dgm:prSet presAssocID="{86253E57-0336-443E-8CD8-4C8E1255987E}" presName="singleCenter" presStyleLbl="node1" presStyleIdx="0" presStyleCnt="4" custLinFactNeighborX="167" custLinFactNeighborY="-12586">
        <dgm:presLayoutVars>
          <dgm:chMax val="7"/>
          <dgm:chPref val="7"/>
        </dgm:presLayoutVars>
      </dgm:prSet>
      <dgm:spPr/>
      <dgm:t>
        <a:bodyPr/>
        <a:lstStyle/>
        <a:p>
          <a:endParaRPr lang="en-US"/>
        </a:p>
      </dgm:t>
    </dgm:pt>
    <dgm:pt modelId="{E841F5AB-0950-4C51-BF02-7A29793FD162}" type="pres">
      <dgm:prSet presAssocID="{E427CBEA-F1EA-407A-B630-F45CB3EEA9D9}" presName="Name56" presStyleLbl="parChTrans1D2" presStyleIdx="0" presStyleCnt="3"/>
      <dgm:spPr/>
      <dgm:t>
        <a:bodyPr/>
        <a:lstStyle/>
        <a:p>
          <a:endParaRPr lang="en-US"/>
        </a:p>
      </dgm:t>
    </dgm:pt>
    <dgm:pt modelId="{B937D38F-EA71-4C26-BF58-C1BE50A5FB0B}" type="pres">
      <dgm:prSet presAssocID="{C7124BB9-2B46-49E1-AA92-AADDE0B1B2A0}" presName="text0" presStyleLbl="node1" presStyleIdx="1" presStyleCnt="4" custScaleX="321454">
        <dgm:presLayoutVars>
          <dgm:bulletEnabled val="1"/>
        </dgm:presLayoutVars>
      </dgm:prSet>
      <dgm:spPr/>
      <dgm:t>
        <a:bodyPr/>
        <a:lstStyle/>
        <a:p>
          <a:endParaRPr lang="en-US"/>
        </a:p>
      </dgm:t>
    </dgm:pt>
    <dgm:pt modelId="{EC2B14B8-7A68-4D4A-91C2-F1D9292DCC93}" type="pres">
      <dgm:prSet presAssocID="{9C37BA30-6535-45ED-9905-A56B45845D33}" presName="Name56" presStyleLbl="parChTrans1D2" presStyleIdx="1" presStyleCnt="3"/>
      <dgm:spPr/>
      <dgm:t>
        <a:bodyPr/>
        <a:lstStyle/>
        <a:p>
          <a:endParaRPr lang="en-US"/>
        </a:p>
      </dgm:t>
    </dgm:pt>
    <dgm:pt modelId="{FB566D30-05B9-41A3-9336-3B6F549B2B06}" type="pres">
      <dgm:prSet presAssocID="{2D76FC17-E99D-4813-9011-0E9FDC70E6B8}" presName="text0" presStyleLbl="node1" presStyleIdx="2" presStyleCnt="4" custScaleX="228112">
        <dgm:presLayoutVars>
          <dgm:bulletEnabled val="1"/>
        </dgm:presLayoutVars>
      </dgm:prSet>
      <dgm:spPr/>
      <dgm:t>
        <a:bodyPr/>
        <a:lstStyle/>
        <a:p>
          <a:endParaRPr lang="en-US"/>
        </a:p>
      </dgm:t>
    </dgm:pt>
    <dgm:pt modelId="{B8E7EFDC-C46C-4EE1-BDAA-4D3E4E041132}" type="pres">
      <dgm:prSet presAssocID="{85440911-1CD9-4111-A15B-D6E0BC7F311E}" presName="Name56" presStyleLbl="parChTrans1D2" presStyleIdx="2" presStyleCnt="3"/>
      <dgm:spPr/>
      <dgm:t>
        <a:bodyPr/>
        <a:lstStyle/>
        <a:p>
          <a:endParaRPr lang="en-US"/>
        </a:p>
      </dgm:t>
    </dgm:pt>
    <dgm:pt modelId="{B70E42FF-969A-46C0-952D-CAAEB378A006}" type="pres">
      <dgm:prSet presAssocID="{FD9AAEC8-75A4-4B99-B023-50A592D43E0A}" presName="text0" presStyleLbl="node1" presStyleIdx="3" presStyleCnt="4" custScaleX="270846">
        <dgm:presLayoutVars>
          <dgm:bulletEnabled val="1"/>
        </dgm:presLayoutVars>
      </dgm:prSet>
      <dgm:spPr/>
      <dgm:t>
        <a:bodyPr/>
        <a:lstStyle/>
        <a:p>
          <a:endParaRPr lang="en-US"/>
        </a:p>
      </dgm:t>
    </dgm:pt>
  </dgm:ptLst>
  <dgm:cxnLst>
    <dgm:cxn modelId="{C75B24BC-7E8D-4123-AE5F-07E01DA80AA6}" type="presOf" srcId="{85440911-1CD9-4111-A15B-D6E0BC7F311E}" destId="{B8E7EFDC-C46C-4EE1-BDAA-4D3E4E041132}" srcOrd="0" destOrd="0" presId="urn:microsoft.com/office/officeart/2008/layout/RadialCluster"/>
    <dgm:cxn modelId="{2602A3F5-2077-4CC3-B525-ABE390C4E374}" type="presOf" srcId="{FD9AAEC8-75A4-4B99-B023-50A592D43E0A}" destId="{B70E42FF-969A-46C0-952D-CAAEB378A006}" srcOrd="0" destOrd="0" presId="urn:microsoft.com/office/officeart/2008/layout/RadialCluster"/>
    <dgm:cxn modelId="{6FB85DE4-3673-4818-A70E-17608A068786}" type="presOf" srcId="{E427CBEA-F1EA-407A-B630-F45CB3EEA9D9}" destId="{E841F5AB-0950-4C51-BF02-7A29793FD162}" srcOrd="0" destOrd="0" presId="urn:microsoft.com/office/officeart/2008/layout/RadialCluster"/>
    <dgm:cxn modelId="{7FFEDDB9-5473-4F03-92A3-208667CB66CF}" type="presOf" srcId="{2D76FC17-E99D-4813-9011-0E9FDC70E6B8}" destId="{FB566D30-05B9-41A3-9336-3B6F549B2B06}" srcOrd="0" destOrd="0" presId="urn:microsoft.com/office/officeart/2008/layout/RadialCluster"/>
    <dgm:cxn modelId="{DB02E2D2-3D3F-44E1-9EE3-7DBFA782B6DD}" type="presOf" srcId="{9C37BA30-6535-45ED-9905-A56B45845D33}" destId="{EC2B14B8-7A68-4D4A-91C2-F1D9292DCC93}" srcOrd="0" destOrd="0" presId="urn:microsoft.com/office/officeart/2008/layout/RadialCluster"/>
    <dgm:cxn modelId="{CFA0BEBA-A417-4C73-8DFC-A4A15B50AA26}" type="presOf" srcId="{E6FA6D39-45C9-4B5D-B1E1-53B04AF74952}" destId="{864762E8-2CB7-4908-BF35-994C5DBD3882}" srcOrd="0" destOrd="0" presId="urn:microsoft.com/office/officeart/2008/layout/RadialCluster"/>
    <dgm:cxn modelId="{AA091F9A-EE95-43AB-9E06-400855371369}" srcId="{86253E57-0336-443E-8CD8-4C8E1255987E}" destId="{2D76FC17-E99D-4813-9011-0E9FDC70E6B8}" srcOrd="1" destOrd="0" parTransId="{9C37BA30-6535-45ED-9905-A56B45845D33}" sibTransId="{E23E557D-2BAD-4570-9847-A09D5E312F09}"/>
    <dgm:cxn modelId="{34E84B33-1BE8-4F54-9DA3-BF5EA3B69A85}" srcId="{86253E57-0336-443E-8CD8-4C8E1255987E}" destId="{FD9AAEC8-75A4-4B99-B023-50A592D43E0A}" srcOrd="2" destOrd="0" parTransId="{85440911-1CD9-4111-A15B-D6E0BC7F311E}" sibTransId="{F8B3C495-6C82-41BA-ACCD-C467FB2FCA36}"/>
    <dgm:cxn modelId="{1E9D77DF-30E1-409F-9E3D-3D6395CA7C7F}" type="presOf" srcId="{86253E57-0336-443E-8CD8-4C8E1255987E}" destId="{61187779-4504-4923-8C98-6D0404EFA563}" srcOrd="0" destOrd="0" presId="urn:microsoft.com/office/officeart/2008/layout/RadialCluster"/>
    <dgm:cxn modelId="{2BE9E08B-5462-4F3B-9E7A-9F87A548A699}" srcId="{E6FA6D39-45C9-4B5D-B1E1-53B04AF74952}" destId="{86253E57-0336-443E-8CD8-4C8E1255987E}" srcOrd="0" destOrd="0" parTransId="{4571261B-F326-432D-B03D-0619A1DE48AA}" sibTransId="{5360B4EF-30A1-443F-B5FD-79C8FB69E0F5}"/>
    <dgm:cxn modelId="{D34C1318-E539-46C2-A76B-950EA7C8F60C}" srcId="{86253E57-0336-443E-8CD8-4C8E1255987E}" destId="{C7124BB9-2B46-49E1-AA92-AADDE0B1B2A0}" srcOrd="0" destOrd="0" parTransId="{E427CBEA-F1EA-407A-B630-F45CB3EEA9D9}" sibTransId="{6BA8B2A3-87AE-4565-927A-29C31E14B55C}"/>
    <dgm:cxn modelId="{0F1C906A-54FB-41FB-A341-69C2BBF2DF05}" type="presOf" srcId="{C7124BB9-2B46-49E1-AA92-AADDE0B1B2A0}" destId="{B937D38F-EA71-4C26-BF58-C1BE50A5FB0B}" srcOrd="0" destOrd="0" presId="urn:microsoft.com/office/officeart/2008/layout/RadialCluster"/>
    <dgm:cxn modelId="{3C694462-0ABC-4BD9-A0DA-853A93C26A8D}" type="presParOf" srcId="{864762E8-2CB7-4908-BF35-994C5DBD3882}" destId="{29E2462F-F34E-4444-84B4-60FA5CC6B259}" srcOrd="0" destOrd="0" presId="urn:microsoft.com/office/officeart/2008/layout/RadialCluster"/>
    <dgm:cxn modelId="{279A5782-9E4E-4802-904B-406CD8004DCA}" type="presParOf" srcId="{29E2462F-F34E-4444-84B4-60FA5CC6B259}" destId="{61187779-4504-4923-8C98-6D0404EFA563}" srcOrd="0" destOrd="0" presId="urn:microsoft.com/office/officeart/2008/layout/RadialCluster"/>
    <dgm:cxn modelId="{CFF772FB-6F21-4F3C-8E91-77E5FFED09BE}" type="presParOf" srcId="{29E2462F-F34E-4444-84B4-60FA5CC6B259}" destId="{E841F5AB-0950-4C51-BF02-7A29793FD162}" srcOrd="1" destOrd="0" presId="urn:microsoft.com/office/officeart/2008/layout/RadialCluster"/>
    <dgm:cxn modelId="{9915D978-20A8-4EEA-BFEE-B52B41B31CA3}" type="presParOf" srcId="{29E2462F-F34E-4444-84B4-60FA5CC6B259}" destId="{B937D38F-EA71-4C26-BF58-C1BE50A5FB0B}" srcOrd="2" destOrd="0" presId="urn:microsoft.com/office/officeart/2008/layout/RadialCluster"/>
    <dgm:cxn modelId="{AE621075-FBA1-4DDE-89C2-E4014BBCCD10}" type="presParOf" srcId="{29E2462F-F34E-4444-84B4-60FA5CC6B259}" destId="{EC2B14B8-7A68-4D4A-91C2-F1D9292DCC93}" srcOrd="3" destOrd="0" presId="urn:microsoft.com/office/officeart/2008/layout/RadialCluster"/>
    <dgm:cxn modelId="{33DAF37F-94FD-4356-B1D0-E1608CC72B91}" type="presParOf" srcId="{29E2462F-F34E-4444-84B4-60FA5CC6B259}" destId="{FB566D30-05B9-41A3-9336-3B6F549B2B06}" srcOrd="4" destOrd="0" presId="urn:microsoft.com/office/officeart/2008/layout/RadialCluster"/>
    <dgm:cxn modelId="{C6EF5CC8-A814-455C-A9B8-F3E721BED31A}" type="presParOf" srcId="{29E2462F-F34E-4444-84B4-60FA5CC6B259}" destId="{B8E7EFDC-C46C-4EE1-BDAA-4D3E4E041132}" srcOrd="5" destOrd="0" presId="urn:microsoft.com/office/officeart/2008/layout/RadialCluster"/>
    <dgm:cxn modelId="{1CBC52C5-5C33-4D3F-9CE6-709CD8CCF3E0}" type="presParOf" srcId="{29E2462F-F34E-4444-84B4-60FA5CC6B259}" destId="{B70E42FF-969A-46C0-952D-CAAEB378A006}" srcOrd="6" destOrd="0" presId="urn:microsoft.com/office/officeart/2008/layout/RadialCluster"/>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C0376-561A-44A2-85C0-CA6785DDA54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90F7938-6C4A-4EE7-9B6F-558A64894DC4}">
      <dgm:prSet phldrT="[Text]"/>
      <dgm:spPr/>
      <dgm:t>
        <a:bodyPr/>
        <a:lstStyle/>
        <a:p>
          <a:r>
            <a:rPr lang="en-US" dirty="0" smtClean="0"/>
            <a:t>Flow System</a:t>
          </a:r>
          <a:endParaRPr lang="en-US" dirty="0"/>
        </a:p>
      </dgm:t>
    </dgm:pt>
    <dgm:pt modelId="{D7DEE1DB-CC5B-41A9-AC2A-D2F6BB9FE09B}" type="parTrans" cxnId="{898DC1EE-78CC-449B-B60E-4F51BA9DEC1A}">
      <dgm:prSet/>
      <dgm:spPr/>
      <dgm:t>
        <a:bodyPr/>
        <a:lstStyle/>
        <a:p>
          <a:endParaRPr lang="en-US"/>
        </a:p>
      </dgm:t>
    </dgm:pt>
    <dgm:pt modelId="{9C2AEEFD-5252-4741-B959-186AF3A408B3}" type="sibTrans" cxnId="{898DC1EE-78CC-449B-B60E-4F51BA9DEC1A}">
      <dgm:prSet/>
      <dgm:spPr/>
      <dgm:t>
        <a:bodyPr/>
        <a:lstStyle/>
        <a:p>
          <a:endParaRPr lang="en-US"/>
        </a:p>
      </dgm:t>
    </dgm:pt>
    <dgm:pt modelId="{85907CEB-01F6-4A25-920C-75EB74C98AB0}">
      <dgm:prSet phldrT="[Text]"/>
      <dgm:spPr/>
      <dgm:t>
        <a:bodyPr/>
        <a:lstStyle/>
        <a:p>
          <a:r>
            <a:rPr lang="en-US" dirty="0" smtClean="0"/>
            <a:t>Material Management System</a:t>
          </a:r>
          <a:endParaRPr lang="en-US" dirty="0"/>
        </a:p>
      </dgm:t>
    </dgm:pt>
    <dgm:pt modelId="{DEA294E9-794B-47FC-9468-CCD62BA44452}" type="parTrans" cxnId="{D11E68BC-CA90-4A8E-ADE8-4404FFD3008A}">
      <dgm:prSet/>
      <dgm:spPr/>
      <dgm:t>
        <a:bodyPr/>
        <a:lstStyle/>
        <a:p>
          <a:endParaRPr lang="en-US" dirty="0"/>
        </a:p>
      </dgm:t>
    </dgm:pt>
    <dgm:pt modelId="{54AACBF2-D001-4060-888A-7BBD66AE3A0B}" type="sibTrans" cxnId="{D11E68BC-CA90-4A8E-ADE8-4404FFD3008A}">
      <dgm:prSet/>
      <dgm:spPr/>
      <dgm:t>
        <a:bodyPr/>
        <a:lstStyle/>
        <a:p>
          <a:endParaRPr lang="en-US"/>
        </a:p>
      </dgm:t>
    </dgm:pt>
    <dgm:pt modelId="{8FAC09CD-4C3A-471D-91F6-84FFF2EA591A}">
      <dgm:prSet phldrT="[Text]"/>
      <dgm:spPr/>
      <dgm:t>
        <a:bodyPr/>
        <a:lstStyle/>
        <a:p>
          <a:r>
            <a:rPr lang="en-US" dirty="0" smtClean="0"/>
            <a:t>Material Flow System</a:t>
          </a:r>
          <a:endParaRPr lang="en-US" dirty="0"/>
        </a:p>
      </dgm:t>
    </dgm:pt>
    <dgm:pt modelId="{837E3E85-CA47-4372-9432-76B13B27FA4B}" type="parTrans" cxnId="{298822A4-D60A-4E00-B788-3BAC12ABA576}">
      <dgm:prSet/>
      <dgm:spPr/>
      <dgm:t>
        <a:bodyPr/>
        <a:lstStyle/>
        <a:p>
          <a:endParaRPr lang="en-US" dirty="0"/>
        </a:p>
      </dgm:t>
    </dgm:pt>
    <dgm:pt modelId="{014E4D34-1C3B-4A0E-9817-444F532CB76B}" type="sibTrans" cxnId="{298822A4-D60A-4E00-B788-3BAC12ABA576}">
      <dgm:prSet/>
      <dgm:spPr/>
      <dgm:t>
        <a:bodyPr/>
        <a:lstStyle/>
        <a:p>
          <a:endParaRPr lang="en-US"/>
        </a:p>
      </dgm:t>
    </dgm:pt>
    <dgm:pt modelId="{C5A0ECB0-9BB0-42E6-846A-8C3846E011AF}">
      <dgm:prSet phldrT="[Text]"/>
      <dgm:spPr/>
      <dgm:t>
        <a:bodyPr/>
        <a:lstStyle/>
        <a:p>
          <a:r>
            <a:rPr lang="en-US" dirty="0" smtClean="0"/>
            <a:t>Physical Distribution System</a:t>
          </a:r>
          <a:endParaRPr lang="en-US" dirty="0"/>
        </a:p>
      </dgm:t>
    </dgm:pt>
    <dgm:pt modelId="{E5AD1AE1-98B1-4A18-990B-E76D65769973}" type="parTrans" cxnId="{47016184-561E-4577-9ED1-7F75935ABEB4}">
      <dgm:prSet/>
      <dgm:spPr/>
      <dgm:t>
        <a:bodyPr/>
        <a:lstStyle/>
        <a:p>
          <a:endParaRPr lang="en-US" dirty="0"/>
        </a:p>
      </dgm:t>
    </dgm:pt>
    <dgm:pt modelId="{08BDC066-6189-40D4-933E-4631EF30895E}" type="sibTrans" cxnId="{47016184-561E-4577-9ED1-7F75935ABEB4}">
      <dgm:prSet/>
      <dgm:spPr/>
      <dgm:t>
        <a:bodyPr/>
        <a:lstStyle/>
        <a:p>
          <a:endParaRPr lang="en-US"/>
        </a:p>
      </dgm:t>
    </dgm:pt>
    <dgm:pt modelId="{CEA1482C-24A9-4975-8904-92B2005A5CB5}" type="pres">
      <dgm:prSet presAssocID="{572C0376-561A-44A2-85C0-CA6785DDA545}" presName="Name0" presStyleCnt="0">
        <dgm:presLayoutVars>
          <dgm:chPref val="1"/>
          <dgm:dir/>
          <dgm:animOne val="branch"/>
          <dgm:animLvl val="lvl"/>
          <dgm:resizeHandles val="exact"/>
        </dgm:presLayoutVars>
      </dgm:prSet>
      <dgm:spPr/>
      <dgm:t>
        <a:bodyPr/>
        <a:lstStyle/>
        <a:p>
          <a:endParaRPr lang="en-US"/>
        </a:p>
      </dgm:t>
    </dgm:pt>
    <dgm:pt modelId="{A509595D-EF69-41D5-9734-A0D7C2EAAE6C}" type="pres">
      <dgm:prSet presAssocID="{C90F7938-6C4A-4EE7-9B6F-558A64894DC4}" presName="root1" presStyleCnt="0"/>
      <dgm:spPr/>
    </dgm:pt>
    <dgm:pt modelId="{7BBC5E16-F91F-4A29-95B6-00A37F1198A2}" type="pres">
      <dgm:prSet presAssocID="{C90F7938-6C4A-4EE7-9B6F-558A64894DC4}" presName="LevelOneTextNode" presStyleLbl="node0" presStyleIdx="0" presStyleCnt="1">
        <dgm:presLayoutVars>
          <dgm:chPref val="3"/>
        </dgm:presLayoutVars>
      </dgm:prSet>
      <dgm:spPr/>
      <dgm:t>
        <a:bodyPr/>
        <a:lstStyle/>
        <a:p>
          <a:endParaRPr lang="en-US"/>
        </a:p>
      </dgm:t>
    </dgm:pt>
    <dgm:pt modelId="{6A16276B-6D33-4721-A305-F5F038FE9660}" type="pres">
      <dgm:prSet presAssocID="{C90F7938-6C4A-4EE7-9B6F-558A64894DC4}" presName="level2hierChild" presStyleCnt="0"/>
      <dgm:spPr/>
    </dgm:pt>
    <dgm:pt modelId="{2141E011-1291-4A4B-8104-74B0609CBA49}" type="pres">
      <dgm:prSet presAssocID="{DEA294E9-794B-47FC-9468-CCD62BA44452}" presName="conn2-1" presStyleLbl="parChTrans1D2" presStyleIdx="0" presStyleCnt="3"/>
      <dgm:spPr/>
      <dgm:t>
        <a:bodyPr/>
        <a:lstStyle/>
        <a:p>
          <a:endParaRPr lang="en-US"/>
        </a:p>
      </dgm:t>
    </dgm:pt>
    <dgm:pt modelId="{5F81BFE2-3768-49CC-8708-F964C1EE6667}" type="pres">
      <dgm:prSet presAssocID="{DEA294E9-794B-47FC-9468-CCD62BA44452}" presName="connTx" presStyleLbl="parChTrans1D2" presStyleIdx="0" presStyleCnt="3"/>
      <dgm:spPr/>
      <dgm:t>
        <a:bodyPr/>
        <a:lstStyle/>
        <a:p>
          <a:endParaRPr lang="en-US"/>
        </a:p>
      </dgm:t>
    </dgm:pt>
    <dgm:pt modelId="{BDDB9F95-F142-477B-9EB4-5E089E1E5D52}" type="pres">
      <dgm:prSet presAssocID="{85907CEB-01F6-4A25-920C-75EB74C98AB0}" presName="root2" presStyleCnt="0"/>
      <dgm:spPr/>
    </dgm:pt>
    <dgm:pt modelId="{E2CB7297-EF10-4E1D-A865-97DBE87ED9E2}" type="pres">
      <dgm:prSet presAssocID="{85907CEB-01F6-4A25-920C-75EB74C98AB0}" presName="LevelTwoTextNode" presStyleLbl="node2" presStyleIdx="0" presStyleCnt="3">
        <dgm:presLayoutVars>
          <dgm:chPref val="3"/>
        </dgm:presLayoutVars>
      </dgm:prSet>
      <dgm:spPr/>
      <dgm:t>
        <a:bodyPr/>
        <a:lstStyle/>
        <a:p>
          <a:endParaRPr lang="en-US"/>
        </a:p>
      </dgm:t>
    </dgm:pt>
    <dgm:pt modelId="{6AC88DD5-5002-4C87-BBAF-866F317BF501}" type="pres">
      <dgm:prSet presAssocID="{85907CEB-01F6-4A25-920C-75EB74C98AB0}" presName="level3hierChild" presStyleCnt="0"/>
      <dgm:spPr/>
    </dgm:pt>
    <dgm:pt modelId="{8EA63DF2-BFAB-4186-8FB5-04188836DA9D}" type="pres">
      <dgm:prSet presAssocID="{837E3E85-CA47-4372-9432-76B13B27FA4B}" presName="conn2-1" presStyleLbl="parChTrans1D2" presStyleIdx="1" presStyleCnt="3"/>
      <dgm:spPr/>
      <dgm:t>
        <a:bodyPr/>
        <a:lstStyle/>
        <a:p>
          <a:endParaRPr lang="en-US"/>
        </a:p>
      </dgm:t>
    </dgm:pt>
    <dgm:pt modelId="{224989B2-1B67-4672-BF48-806674C0F332}" type="pres">
      <dgm:prSet presAssocID="{837E3E85-CA47-4372-9432-76B13B27FA4B}" presName="connTx" presStyleLbl="parChTrans1D2" presStyleIdx="1" presStyleCnt="3"/>
      <dgm:spPr/>
      <dgm:t>
        <a:bodyPr/>
        <a:lstStyle/>
        <a:p>
          <a:endParaRPr lang="en-US"/>
        </a:p>
      </dgm:t>
    </dgm:pt>
    <dgm:pt modelId="{676AA852-FB96-4712-944A-833850D24664}" type="pres">
      <dgm:prSet presAssocID="{8FAC09CD-4C3A-471D-91F6-84FFF2EA591A}" presName="root2" presStyleCnt="0"/>
      <dgm:spPr/>
    </dgm:pt>
    <dgm:pt modelId="{3B9F242E-A185-48D3-B0DF-E1FC13F82BD3}" type="pres">
      <dgm:prSet presAssocID="{8FAC09CD-4C3A-471D-91F6-84FFF2EA591A}" presName="LevelTwoTextNode" presStyleLbl="node2" presStyleIdx="1" presStyleCnt="3">
        <dgm:presLayoutVars>
          <dgm:chPref val="3"/>
        </dgm:presLayoutVars>
      </dgm:prSet>
      <dgm:spPr/>
      <dgm:t>
        <a:bodyPr/>
        <a:lstStyle/>
        <a:p>
          <a:endParaRPr lang="en-US"/>
        </a:p>
      </dgm:t>
    </dgm:pt>
    <dgm:pt modelId="{CFF73EDD-5231-47DE-BCE0-D02701CD5A2C}" type="pres">
      <dgm:prSet presAssocID="{8FAC09CD-4C3A-471D-91F6-84FFF2EA591A}" presName="level3hierChild" presStyleCnt="0"/>
      <dgm:spPr/>
    </dgm:pt>
    <dgm:pt modelId="{98F7C70A-C86A-438F-B420-80116D95EF7D}" type="pres">
      <dgm:prSet presAssocID="{E5AD1AE1-98B1-4A18-990B-E76D65769973}" presName="conn2-1" presStyleLbl="parChTrans1D2" presStyleIdx="2" presStyleCnt="3"/>
      <dgm:spPr/>
      <dgm:t>
        <a:bodyPr/>
        <a:lstStyle/>
        <a:p>
          <a:endParaRPr lang="en-US"/>
        </a:p>
      </dgm:t>
    </dgm:pt>
    <dgm:pt modelId="{F7D9F973-D7E3-4B5E-AACF-21D969E037D3}" type="pres">
      <dgm:prSet presAssocID="{E5AD1AE1-98B1-4A18-990B-E76D65769973}" presName="connTx" presStyleLbl="parChTrans1D2" presStyleIdx="2" presStyleCnt="3"/>
      <dgm:spPr/>
      <dgm:t>
        <a:bodyPr/>
        <a:lstStyle/>
        <a:p>
          <a:endParaRPr lang="en-US"/>
        </a:p>
      </dgm:t>
    </dgm:pt>
    <dgm:pt modelId="{F57EFB10-0081-4547-8111-B2DD74D9D9C5}" type="pres">
      <dgm:prSet presAssocID="{C5A0ECB0-9BB0-42E6-846A-8C3846E011AF}" presName="root2" presStyleCnt="0"/>
      <dgm:spPr/>
    </dgm:pt>
    <dgm:pt modelId="{F1226242-8308-4DAA-A450-DC3BECADED09}" type="pres">
      <dgm:prSet presAssocID="{C5A0ECB0-9BB0-42E6-846A-8C3846E011AF}" presName="LevelTwoTextNode" presStyleLbl="node2" presStyleIdx="2" presStyleCnt="3">
        <dgm:presLayoutVars>
          <dgm:chPref val="3"/>
        </dgm:presLayoutVars>
      </dgm:prSet>
      <dgm:spPr/>
      <dgm:t>
        <a:bodyPr/>
        <a:lstStyle/>
        <a:p>
          <a:endParaRPr lang="en-US"/>
        </a:p>
      </dgm:t>
    </dgm:pt>
    <dgm:pt modelId="{E51E2918-D2CE-4FA6-BD89-D9D7EF536DD0}" type="pres">
      <dgm:prSet presAssocID="{C5A0ECB0-9BB0-42E6-846A-8C3846E011AF}" presName="level3hierChild" presStyleCnt="0"/>
      <dgm:spPr/>
    </dgm:pt>
  </dgm:ptLst>
  <dgm:cxnLst>
    <dgm:cxn modelId="{298822A4-D60A-4E00-B788-3BAC12ABA576}" srcId="{C90F7938-6C4A-4EE7-9B6F-558A64894DC4}" destId="{8FAC09CD-4C3A-471D-91F6-84FFF2EA591A}" srcOrd="1" destOrd="0" parTransId="{837E3E85-CA47-4372-9432-76B13B27FA4B}" sibTransId="{014E4D34-1C3B-4A0E-9817-444F532CB76B}"/>
    <dgm:cxn modelId="{990DA5B3-57D0-434B-8134-540A899F5E75}" type="presOf" srcId="{C90F7938-6C4A-4EE7-9B6F-558A64894DC4}" destId="{7BBC5E16-F91F-4A29-95B6-00A37F1198A2}" srcOrd="0" destOrd="0" presId="urn:microsoft.com/office/officeart/2008/layout/HorizontalMultiLevelHierarchy"/>
    <dgm:cxn modelId="{3A4FF579-9229-438C-A6BB-F32EA8193DD1}" type="presOf" srcId="{572C0376-561A-44A2-85C0-CA6785DDA545}" destId="{CEA1482C-24A9-4975-8904-92B2005A5CB5}" srcOrd="0" destOrd="0" presId="urn:microsoft.com/office/officeart/2008/layout/HorizontalMultiLevelHierarchy"/>
    <dgm:cxn modelId="{47016184-561E-4577-9ED1-7F75935ABEB4}" srcId="{C90F7938-6C4A-4EE7-9B6F-558A64894DC4}" destId="{C5A0ECB0-9BB0-42E6-846A-8C3846E011AF}" srcOrd="2" destOrd="0" parTransId="{E5AD1AE1-98B1-4A18-990B-E76D65769973}" sibTransId="{08BDC066-6189-40D4-933E-4631EF30895E}"/>
    <dgm:cxn modelId="{321B3615-62AF-468A-8ACB-57C5385A8654}" type="presOf" srcId="{DEA294E9-794B-47FC-9468-CCD62BA44452}" destId="{5F81BFE2-3768-49CC-8708-F964C1EE6667}" srcOrd="1" destOrd="0" presId="urn:microsoft.com/office/officeart/2008/layout/HorizontalMultiLevelHierarchy"/>
    <dgm:cxn modelId="{08A57156-3C81-4976-990A-0A4C1050DE0C}" type="presOf" srcId="{837E3E85-CA47-4372-9432-76B13B27FA4B}" destId="{224989B2-1B67-4672-BF48-806674C0F332}" srcOrd="1" destOrd="0" presId="urn:microsoft.com/office/officeart/2008/layout/HorizontalMultiLevelHierarchy"/>
    <dgm:cxn modelId="{91C75A60-FB8D-492E-B786-6A56D425A779}" type="presOf" srcId="{837E3E85-CA47-4372-9432-76B13B27FA4B}" destId="{8EA63DF2-BFAB-4186-8FB5-04188836DA9D}" srcOrd="0" destOrd="0" presId="urn:microsoft.com/office/officeart/2008/layout/HorizontalMultiLevelHierarchy"/>
    <dgm:cxn modelId="{898DC1EE-78CC-449B-B60E-4F51BA9DEC1A}" srcId="{572C0376-561A-44A2-85C0-CA6785DDA545}" destId="{C90F7938-6C4A-4EE7-9B6F-558A64894DC4}" srcOrd="0" destOrd="0" parTransId="{D7DEE1DB-CC5B-41A9-AC2A-D2F6BB9FE09B}" sibTransId="{9C2AEEFD-5252-4741-B959-186AF3A408B3}"/>
    <dgm:cxn modelId="{27B580B3-F46C-48BC-9768-9A21463C4972}" type="presOf" srcId="{C5A0ECB0-9BB0-42E6-846A-8C3846E011AF}" destId="{F1226242-8308-4DAA-A450-DC3BECADED09}" srcOrd="0" destOrd="0" presId="urn:microsoft.com/office/officeart/2008/layout/HorizontalMultiLevelHierarchy"/>
    <dgm:cxn modelId="{54F53DFA-1538-4BA7-B1F7-F0795AD5987D}" type="presOf" srcId="{DEA294E9-794B-47FC-9468-CCD62BA44452}" destId="{2141E011-1291-4A4B-8104-74B0609CBA49}" srcOrd="0" destOrd="0" presId="urn:microsoft.com/office/officeart/2008/layout/HorizontalMultiLevelHierarchy"/>
    <dgm:cxn modelId="{25A5C4E8-C92A-4992-82FF-2746F662B76F}" type="presOf" srcId="{E5AD1AE1-98B1-4A18-990B-E76D65769973}" destId="{98F7C70A-C86A-438F-B420-80116D95EF7D}" srcOrd="0" destOrd="0" presId="urn:microsoft.com/office/officeart/2008/layout/HorizontalMultiLevelHierarchy"/>
    <dgm:cxn modelId="{CB3E8B03-B9C8-4E2E-9877-F67CE7B4E200}" type="presOf" srcId="{85907CEB-01F6-4A25-920C-75EB74C98AB0}" destId="{E2CB7297-EF10-4E1D-A865-97DBE87ED9E2}" srcOrd="0" destOrd="0" presId="urn:microsoft.com/office/officeart/2008/layout/HorizontalMultiLevelHierarchy"/>
    <dgm:cxn modelId="{13C36F41-CC57-4828-8048-20F05A3ADC4A}" type="presOf" srcId="{E5AD1AE1-98B1-4A18-990B-E76D65769973}" destId="{F7D9F973-D7E3-4B5E-AACF-21D969E037D3}" srcOrd="1" destOrd="0" presId="urn:microsoft.com/office/officeart/2008/layout/HorizontalMultiLevelHierarchy"/>
    <dgm:cxn modelId="{D11E68BC-CA90-4A8E-ADE8-4404FFD3008A}" srcId="{C90F7938-6C4A-4EE7-9B6F-558A64894DC4}" destId="{85907CEB-01F6-4A25-920C-75EB74C98AB0}" srcOrd="0" destOrd="0" parTransId="{DEA294E9-794B-47FC-9468-CCD62BA44452}" sibTransId="{54AACBF2-D001-4060-888A-7BBD66AE3A0B}"/>
    <dgm:cxn modelId="{8795E803-EC08-4EEB-81F1-87546E44F379}" type="presOf" srcId="{8FAC09CD-4C3A-471D-91F6-84FFF2EA591A}" destId="{3B9F242E-A185-48D3-B0DF-E1FC13F82BD3}" srcOrd="0" destOrd="0" presId="urn:microsoft.com/office/officeart/2008/layout/HorizontalMultiLevelHierarchy"/>
    <dgm:cxn modelId="{F81A7444-EE34-43F4-9B7F-2387875ACCE8}" type="presParOf" srcId="{CEA1482C-24A9-4975-8904-92B2005A5CB5}" destId="{A509595D-EF69-41D5-9734-A0D7C2EAAE6C}" srcOrd="0" destOrd="0" presId="urn:microsoft.com/office/officeart/2008/layout/HorizontalMultiLevelHierarchy"/>
    <dgm:cxn modelId="{5176132F-C18E-49A0-9584-BB9352F1322B}" type="presParOf" srcId="{A509595D-EF69-41D5-9734-A0D7C2EAAE6C}" destId="{7BBC5E16-F91F-4A29-95B6-00A37F1198A2}" srcOrd="0" destOrd="0" presId="urn:microsoft.com/office/officeart/2008/layout/HorizontalMultiLevelHierarchy"/>
    <dgm:cxn modelId="{CA2AC9B3-5236-406F-95D4-7A51DA103A36}" type="presParOf" srcId="{A509595D-EF69-41D5-9734-A0D7C2EAAE6C}" destId="{6A16276B-6D33-4721-A305-F5F038FE9660}" srcOrd="1" destOrd="0" presId="urn:microsoft.com/office/officeart/2008/layout/HorizontalMultiLevelHierarchy"/>
    <dgm:cxn modelId="{F3409994-407C-4A4B-BFF2-6F3CAD801162}" type="presParOf" srcId="{6A16276B-6D33-4721-A305-F5F038FE9660}" destId="{2141E011-1291-4A4B-8104-74B0609CBA49}" srcOrd="0" destOrd="0" presId="urn:microsoft.com/office/officeart/2008/layout/HorizontalMultiLevelHierarchy"/>
    <dgm:cxn modelId="{196D3DFE-65E3-40AE-BE8F-CEAD0A554569}" type="presParOf" srcId="{2141E011-1291-4A4B-8104-74B0609CBA49}" destId="{5F81BFE2-3768-49CC-8708-F964C1EE6667}" srcOrd="0" destOrd="0" presId="urn:microsoft.com/office/officeart/2008/layout/HorizontalMultiLevelHierarchy"/>
    <dgm:cxn modelId="{B53F7E0B-90BA-4A6B-8331-6B02078E9E1A}" type="presParOf" srcId="{6A16276B-6D33-4721-A305-F5F038FE9660}" destId="{BDDB9F95-F142-477B-9EB4-5E089E1E5D52}" srcOrd="1" destOrd="0" presId="urn:microsoft.com/office/officeart/2008/layout/HorizontalMultiLevelHierarchy"/>
    <dgm:cxn modelId="{DB1EB28D-D6BB-4B8E-82B1-9CA5CD25F17A}" type="presParOf" srcId="{BDDB9F95-F142-477B-9EB4-5E089E1E5D52}" destId="{E2CB7297-EF10-4E1D-A865-97DBE87ED9E2}" srcOrd="0" destOrd="0" presId="urn:microsoft.com/office/officeart/2008/layout/HorizontalMultiLevelHierarchy"/>
    <dgm:cxn modelId="{ACA32BB2-7FA1-4A25-AB87-C8F391291F72}" type="presParOf" srcId="{BDDB9F95-F142-477B-9EB4-5E089E1E5D52}" destId="{6AC88DD5-5002-4C87-BBAF-866F317BF501}" srcOrd="1" destOrd="0" presId="urn:microsoft.com/office/officeart/2008/layout/HorizontalMultiLevelHierarchy"/>
    <dgm:cxn modelId="{A0914C99-2C53-4411-A744-AC47525A5143}" type="presParOf" srcId="{6A16276B-6D33-4721-A305-F5F038FE9660}" destId="{8EA63DF2-BFAB-4186-8FB5-04188836DA9D}" srcOrd="2" destOrd="0" presId="urn:microsoft.com/office/officeart/2008/layout/HorizontalMultiLevelHierarchy"/>
    <dgm:cxn modelId="{85C6C0BB-2323-44D6-AD22-CB904FC80E33}" type="presParOf" srcId="{8EA63DF2-BFAB-4186-8FB5-04188836DA9D}" destId="{224989B2-1B67-4672-BF48-806674C0F332}" srcOrd="0" destOrd="0" presId="urn:microsoft.com/office/officeart/2008/layout/HorizontalMultiLevelHierarchy"/>
    <dgm:cxn modelId="{22522AE9-B30F-481F-A7CE-052A15AD89A2}" type="presParOf" srcId="{6A16276B-6D33-4721-A305-F5F038FE9660}" destId="{676AA852-FB96-4712-944A-833850D24664}" srcOrd="3" destOrd="0" presId="urn:microsoft.com/office/officeart/2008/layout/HorizontalMultiLevelHierarchy"/>
    <dgm:cxn modelId="{43402781-3FC5-46EC-85BF-996473D71FF2}" type="presParOf" srcId="{676AA852-FB96-4712-944A-833850D24664}" destId="{3B9F242E-A185-48D3-B0DF-E1FC13F82BD3}" srcOrd="0" destOrd="0" presId="urn:microsoft.com/office/officeart/2008/layout/HorizontalMultiLevelHierarchy"/>
    <dgm:cxn modelId="{4F33E29B-9D2C-4945-91AA-63CC0CB2C714}" type="presParOf" srcId="{676AA852-FB96-4712-944A-833850D24664}" destId="{CFF73EDD-5231-47DE-BCE0-D02701CD5A2C}" srcOrd="1" destOrd="0" presId="urn:microsoft.com/office/officeart/2008/layout/HorizontalMultiLevelHierarchy"/>
    <dgm:cxn modelId="{DD754EB7-9FBD-4380-8D82-861891010763}" type="presParOf" srcId="{6A16276B-6D33-4721-A305-F5F038FE9660}" destId="{98F7C70A-C86A-438F-B420-80116D95EF7D}" srcOrd="4" destOrd="0" presId="urn:microsoft.com/office/officeart/2008/layout/HorizontalMultiLevelHierarchy"/>
    <dgm:cxn modelId="{F56D8E49-75CE-44BF-A991-61067010C356}" type="presParOf" srcId="{98F7C70A-C86A-438F-B420-80116D95EF7D}" destId="{F7D9F973-D7E3-4B5E-AACF-21D969E037D3}" srcOrd="0" destOrd="0" presId="urn:microsoft.com/office/officeart/2008/layout/HorizontalMultiLevelHierarchy"/>
    <dgm:cxn modelId="{A3D22367-8D58-4AEB-9197-B6E04B4F63D8}" type="presParOf" srcId="{6A16276B-6D33-4721-A305-F5F038FE9660}" destId="{F57EFB10-0081-4547-8111-B2DD74D9D9C5}" srcOrd="5" destOrd="0" presId="urn:microsoft.com/office/officeart/2008/layout/HorizontalMultiLevelHierarchy"/>
    <dgm:cxn modelId="{23A7BA60-A5A8-40F2-8E8D-26D1D249ED55}" type="presParOf" srcId="{F57EFB10-0081-4547-8111-B2DD74D9D9C5}" destId="{F1226242-8308-4DAA-A450-DC3BECADED09}" srcOrd="0" destOrd="0" presId="urn:microsoft.com/office/officeart/2008/layout/HorizontalMultiLevelHierarchy"/>
    <dgm:cxn modelId="{3BE9B12E-D7D8-416F-99DC-72F3BDAA494B}" type="presParOf" srcId="{F57EFB10-0081-4547-8111-B2DD74D9D9C5}" destId="{E51E2918-D2CE-4FA6-BD89-D9D7EF536DD0}"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EE7AE-58D1-4082-B394-1DEA992734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9B2985A-DE2D-4E36-B850-566EF9DADBDD}">
      <dgm:prSet phldrT="[Text]"/>
      <dgm:spPr/>
      <dgm:t>
        <a:bodyPr/>
        <a:lstStyle/>
        <a:p>
          <a:r>
            <a:rPr lang="en-US" dirty="0" smtClean="0"/>
            <a:t>Production and Quality Control Departments</a:t>
          </a:r>
          <a:endParaRPr lang="en-US" dirty="0"/>
        </a:p>
      </dgm:t>
    </dgm:pt>
    <dgm:pt modelId="{C1260511-BEDB-4047-ABB3-5DDDE9E7D7CC}" type="parTrans" cxnId="{BB3D75B2-BBC4-488E-BBB5-1D02A0D8263D}">
      <dgm:prSet/>
      <dgm:spPr/>
      <dgm:t>
        <a:bodyPr/>
        <a:lstStyle/>
        <a:p>
          <a:endParaRPr lang="en-US"/>
        </a:p>
      </dgm:t>
    </dgm:pt>
    <dgm:pt modelId="{DBF43F84-AAD5-4D14-B484-DE6F412CBB45}" type="sibTrans" cxnId="{BB3D75B2-BBC4-488E-BBB5-1D02A0D8263D}">
      <dgm:prSet/>
      <dgm:spPr/>
      <dgm:t>
        <a:bodyPr/>
        <a:lstStyle/>
        <a:p>
          <a:endParaRPr lang="en-US"/>
        </a:p>
      </dgm:t>
    </dgm:pt>
    <dgm:pt modelId="{AD6A4250-427F-4F80-8E46-5FCE1E89E0B9}">
      <dgm:prSet phldrT="[Text]"/>
      <dgm:spPr/>
      <dgm:t>
        <a:bodyPr/>
        <a:lstStyle/>
        <a:p>
          <a:r>
            <a:rPr lang="en-US" dirty="0" smtClean="0"/>
            <a:t>Manufacturing , assembly and storage departments</a:t>
          </a:r>
          <a:endParaRPr lang="en-US" dirty="0"/>
        </a:p>
      </dgm:t>
    </dgm:pt>
    <dgm:pt modelId="{9179E0B2-4310-4744-AECC-D56DE9464AF2}" type="parTrans" cxnId="{93BC4611-DD4A-40BB-9662-7FEA644D66EE}">
      <dgm:prSet/>
      <dgm:spPr/>
      <dgm:t>
        <a:bodyPr/>
        <a:lstStyle/>
        <a:p>
          <a:endParaRPr lang="en-US"/>
        </a:p>
      </dgm:t>
    </dgm:pt>
    <dgm:pt modelId="{5F2F7AB7-865F-472C-BFBB-48DBA17BD86D}" type="sibTrans" cxnId="{93BC4611-DD4A-40BB-9662-7FEA644D66EE}">
      <dgm:prSet/>
      <dgm:spPr/>
      <dgm:t>
        <a:bodyPr/>
        <a:lstStyle/>
        <a:p>
          <a:endParaRPr lang="en-US"/>
        </a:p>
      </dgm:t>
    </dgm:pt>
    <dgm:pt modelId="{0BE199C5-6C0C-435E-AC79-CD163E824FE9}">
      <dgm:prSet phldrT="[Text]"/>
      <dgm:spPr/>
      <dgm:t>
        <a:bodyPr/>
        <a:lstStyle/>
        <a:p>
          <a:r>
            <a:rPr lang="en-US" dirty="0" smtClean="0"/>
            <a:t>Material handling Equipment</a:t>
          </a:r>
          <a:endParaRPr lang="en-US" dirty="0"/>
        </a:p>
      </dgm:t>
    </dgm:pt>
    <dgm:pt modelId="{3925DE80-47CF-4275-ACFA-8F2F0F52D9C7}" type="parTrans" cxnId="{818B4354-F011-4F9B-809C-5B8FDE594CCE}">
      <dgm:prSet/>
      <dgm:spPr/>
      <dgm:t>
        <a:bodyPr/>
        <a:lstStyle/>
        <a:p>
          <a:endParaRPr lang="en-US"/>
        </a:p>
      </dgm:t>
    </dgm:pt>
    <dgm:pt modelId="{4D16DB1C-9164-4945-830B-DDD489747068}" type="sibTrans" cxnId="{818B4354-F011-4F9B-809C-5B8FDE594CCE}">
      <dgm:prSet/>
      <dgm:spPr/>
      <dgm:t>
        <a:bodyPr/>
        <a:lstStyle/>
        <a:p>
          <a:endParaRPr lang="en-US"/>
        </a:p>
      </dgm:t>
    </dgm:pt>
    <dgm:pt modelId="{3A8B1913-02E1-4A96-BAE0-5538E6B508D7}">
      <dgm:prSet phldrT="[Text]"/>
      <dgm:spPr/>
      <dgm:t>
        <a:bodyPr/>
        <a:lstStyle/>
        <a:p>
          <a:r>
            <a:rPr lang="en-US" dirty="0" smtClean="0"/>
            <a:t>The warehouse</a:t>
          </a:r>
          <a:endParaRPr lang="en-US" dirty="0"/>
        </a:p>
      </dgm:t>
    </dgm:pt>
    <dgm:pt modelId="{D7A0F2FB-C6C3-4E41-B403-6BA8E456ABA8}" type="parTrans" cxnId="{9B39B072-8436-4D28-89C8-41CEFB3DCB14}">
      <dgm:prSet/>
      <dgm:spPr/>
      <dgm:t>
        <a:bodyPr/>
        <a:lstStyle/>
        <a:p>
          <a:endParaRPr lang="en-US"/>
        </a:p>
      </dgm:t>
    </dgm:pt>
    <dgm:pt modelId="{DF93C1D9-B3BD-45B0-A5CC-89D2CEDCE5D0}" type="sibTrans" cxnId="{9B39B072-8436-4D28-89C8-41CEFB3DCB14}">
      <dgm:prSet/>
      <dgm:spPr/>
      <dgm:t>
        <a:bodyPr/>
        <a:lstStyle/>
        <a:p>
          <a:endParaRPr lang="en-US"/>
        </a:p>
      </dgm:t>
    </dgm:pt>
    <dgm:pt modelId="{1F141091-0F8F-44A5-9AB1-243879ED8479}" type="pres">
      <dgm:prSet presAssocID="{B06EE7AE-58D1-4082-B394-1DEA9927340E}" presName="Name0" presStyleCnt="0">
        <dgm:presLayoutVars>
          <dgm:chMax val="7"/>
          <dgm:chPref val="7"/>
          <dgm:dir/>
        </dgm:presLayoutVars>
      </dgm:prSet>
      <dgm:spPr/>
      <dgm:t>
        <a:bodyPr/>
        <a:lstStyle/>
        <a:p>
          <a:endParaRPr lang="en-US"/>
        </a:p>
      </dgm:t>
    </dgm:pt>
    <dgm:pt modelId="{053D1688-E5F1-4152-B034-30DFD5734F3C}" type="pres">
      <dgm:prSet presAssocID="{B06EE7AE-58D1-4082-B394-1DEA9927340E}" presName="Name1" presStyleCnt="0"/>
      <dgm:spPr/>
    </dgm:pt>
    <dgm:pt modelId="{F8E9F561-836D-44D0-977A-9E7380EA3960}" type="pres">
      <dgm:prSet presAssocID="{B06EE7AE-58D1-4082-B394-1DEA9927340E}" presName="cycle" presStyleCnt="0"/>
      <dgm:spPr/>
    </dgm:pt>
    <dgm:pt modelId="{88E79755-D7A3-4A37-9174-8D177088EB7D}" type="pres">
      <dgm:prSet presAssocID="{B06EE7AE-58D1-4082-B394-1DEA9927340E}" presName="srcNode" presStyleLbl="node1" presStyleIdx="0" presStyleCnt="4"/>
      <dgm:spPr/>
    </dgm:pt>
    <dgm:pt modelId="{80423F61-2193-4544-96A3-B0977D80EC74}" type="pres">
      <dgm:prSet presAssocID="{B06EE7AE-58D1-4082-B394-1DEA9927340E}" presName="conn" presStyleLbl="parChTrans1D2" presStyleIdx="0" presStyleCnt="1"/>
      <dgm:spPr/>
      <dgm:t>
        <a:bodyPr/>
        <a:lstStyle/>
        <a:p>
          <a:endParaRPr lang="en-US"/>
        </a:p>
      </dgm:t>
    </dgm:pt>
    <dgm:pt modelId="{37345CE0-FC02-4299-80B4-538E9ADF6CB8}" type="pres">
      <dgm:prSet presAssocID="{B06EE7AE-58D1-4082-B394-1DEA9927340E}" presName="extraNode" presStyleLbl="node1" presStyleIdx="0" presStyleCnt="4"/>
      <dgm:spPr/>
    </dgm:pt>
    <dgm:pt modelId="{BE928589-EDE5-48F2-9BBE-E33548C23A24}" type="pres">
      <dgm:prSet presAssocID="{B06EE7AE-58D1-4082-B394-1DEA9927340E}" presName="dstNode" presStyleLbl="node1" presStyleIdx="0" presStyleCnt="4"/>
      <dgm:spPr/>
    </dgm:pt>
    <dgm:pt modelId="{E840CF1A-AD79-4C0F-864B-C12B94A4785D}" type="pres">
      <dgm:prSet presAssocID="{49B2985A-DE2D-4E36-B850-566EF9DADBDD}" presName="text_1" presStyleLbl="node1" presStyleIdx="0" presStyleCnt="4">
        <dgm:presLayoutVars>
          <dgm:bulletEnabled val="1"/>
        </dgm:presLayoutVars>
      </dgm:prSet>
      <dgm:spPr/>
      <dgm:t>
        <a:bodyPr/>
        <a:lstStyle/>
        <a:p>
          <a:endParaRPr lang="en-US"/>
        </a:p>
      </dgm:t>
    </dgm:pt>
    <dgm:pt modelId="{F08BE783-BE55-4C7E-81FE-275A671D7117}" type="pres">
      <dgm:prSet presAssocID="{49B2985A-DE2D-4E36-B850-566EF9DADBDD}" presName="accent_1" presStyleCnt="0"/>
      <dgm:spPr/>
    </dgm:pt>
    <dgm:pt modelId="{7DB9540C-E5FB-4C20-8346-2098B7C7E8DE}" type="pres">
      <dgm:prSet presAssocID="{49B2985A-DE2D-4E36-B850-566EF9DADBDD}" presName="accentRepeatNode" presStyleLbl="solidFgAcc1" presStyleIdx="0" presStyleCnt="4"/>
      <dgm:spPr/>
    </dgm:pt>
    <dgm:pt modelId="{DFB712BF-A455-411A-BAC5-60BE5F0C3605}" type="pres">
      <dgm:prSet presAssocID="{AD6A4250-427F-4F80-8E46-5FCE1E89E0B9}" presName="text_2" presStyleLbl="node1" presStyleIdx="1" presStyleCnt="4">
        <dgm:presLayoutVars>
          <dgm:bulletEnabled val="1"/>
        </dgm:presLayoutVars>
      </dgm:prSet>
      <dgm:spPr/>
      <dgm:t>
        <a:bodyPr/>
        <a:lstStyle/>
        <a:p>
          <a:endParaRPr lang="en-US"/>
        </a:p>
      </dgm:t>
    </dgm:pt>
    <dgm:pt modelId="{C2C6E726-DF51-4460-9500-65B1CA841683}" type="pres">
      <dgm:prSet presAssocID="{AD6A4250-427F-4F80-8E46-5FCE1E89E0B9}" presName="accent_2" presStyleCnt="0"/>
      <dgm:spPr/>
    </dgm:pt>
    <dgm:pt modelId="{3B4A3EF0-94AB-4787-95D6-F12CE5646F8D}" type="pres">
      <dgm:prSet presAssocID="{AD6A4250-427F-4F80-8E46-5FCE1E89E0B9}" presName="accentRepeatNode" presStyleLbl="solidFgAcc1" presStyleIdx="1" presStyleCnt="4"/>
      <dgm:spPr/>
    </dgm:pt>
    <dgm:pt modelId="{43DC5F92-2206-42A5-98FE-92AA88AA5B1B}" type="pres">
      <dgm:prSet presAssocID="{0BE199C5-6C0C-435E-AC79-CD163E824FE9}" presName="text_3" presStyleLbl="node1" presStyleIdx="2" presStyleCnt="4">
        <dgm:presLayoutVars>
          <dgm:bulletEnabled val="1"/>
        </dgm:presLayoutVars>
      </dgm:prSet>
      <dgm:spPr/>
      <dgm:t>
        <a:bodyPr/>
        <a:lstStyle/>
        <a:p>
          <a:endParaRPr lang="en-US"/>
        </a:p>
      </dgm:t>
    </dgm:pt>
    <dgm:pt modelId="{30975332-B0FC-4619-8BD9-FAE10626D635}" type="pres">
      <dgm:prSet presAssocID="{0BE199C5-6C0C-435E-AC79-CD163E824FE9}" presName="accent_3" presStyleCnt="0"/>
      <dgm:spPr/>
    </dgm:pt>
    <dgm:pt modelId="{F1643452-5D68-47ED-A44A-68AFF76E0837}" type="pres">
      <dgm:prSet presAssocID="{0BE199C5-6C0C-435E-AC79-CD163E824FE9}" presName="accentRepeatNode" presStyleLbl="solidFgAcc1" presStyleIdx="2" presStyleCnt="4"/>
      <dgm:spPr/>
    </dgm:pt>
    <dgm:pt modelId="{D00D29F1-B5D9-42AD-BE35-88C7CDC9ED8A}" type="pres">
      <dgm:prSet presAssocID="{3A8B1913-02E1-4A96-BAE0-5538E6B508D7}" presName="text_4" presStyleLbl="node1" presStyleIdx="3" presStyleCnt="4">
        <dgm:presLayoutVars>
          <dgm:bulletEnabled val="1"/>
        </dgm:presLayoutVars>
      </dgm:prSet>
      <dgm:spPr/>
      <dgm:t>
        <a:bodyPr/>
        <a:lstStyle/>
        <a:p>
          <a:endParaRPr lang="en-US"/>
        </a:p>
      </dgm:t>
    </dgm:pt>
    <dgm:pt modelId="{EA74AB0B-CEEA-4C6C-9FFE-F8AAD44DA98A}" type="pres">
      <dgm:prSet presAssocID="{3A8B1913-02E1-4A96-BAE0-5538E6B508D7}" presName="accent_4" presStyleCnt="0"/>
      <dgm:spPr/>
    </dgm:pt>
    <dgm:pt modelId="{781899E1-D076-4D25-BE25-93EC5B48C02E}" type="pres">
      <dgm:prSet presAssocID="{3A8B1913-02E1-4A96-BAE0-5538E6B508D7}" presName="accentRepeatNode" presStyleLbl="solidFgAcc1" presStyleIdx="3" presStyleCnt="4"/>
      <dgm:spPr/>
    </dgm:pt>
  </dgm:ptLst>
  <dgm:cxnLst>
    <dgm:cxn modelId="{6EDF9C84-066C-46D6-8F20-B828E977D112}" type="presOf" srcId="{0BE199C5-6C0C-435E-AC79-CD163E824FE9}" destId="{43DC5F92-2206-42A5-98FE-92AA88AA5B1B}" srcOrd="0" destOrd="0" presId="urn:microsoft.com/office/officeart/2008/layout/VerticalCurvedList"/>
    <dgm:cxn modelId="{9CC3A8BF-7C1D-4762-8701-8266FB6A70E0}" type="presOf" srcId="{49B2985A-DE2D-4E36-B850-566EF9DADBDD}" destId="{E840CF1A-AD79-4C0F-864B-C12B94A4785D}" srcOrd="0" destOrd="0" presId="urn:microsoft.com/office/officeart/2008/layout/VerticalCurvedList"/>
    <dgm:cxn modelId="{9B39B072-8436-4D28-89C8-41CEFB3DCB14}" srcId="{B06EE7AE-58D1-4082-B394-1DEA9927340E}" destId="{3A8B1913-02E1-4A96-BAE0-5538E6B508D7}" srcOrd="3" destOrd="0" parTransId="{D7A0F2FB-C6C3-4E41-B403-6BA8E456ABA8}" sibTransId="{DF93C1D9-B3BD-45B0-A5CC-89D2CEDCE5D0}"/>
    <dgm:cxn modelId="{93BC4611-DD4A-40BB-9662-7FEA644D66EE}" srcId="{B06EE7AE-58D1-4082-B394-1DEA9927340E}" destId="{AD6A4250-427F-4F80-8E46-5FCE1E89E0B9}" srcOrd="1" destOrd="0" parTransId="{9179E0B2-4310-4744-AECC-D56DE9464AF2}" sibTransId="{5F2F7AB7-865F-472C-BFBB-48DBA17BD86D}"/>
    <dgm:cxn modelId="{36B3B49F-33FA-4D17-9DA6-5E26522E03CA}" type="presOf" srcId="{3A8B1913-02E1-4A96-BAE0-5538E6B508D7}" destId="{D00D29F1-B5D9-42AD-BE35-88C7CDC9ED8A}" srcOrd="0" destOrd="0" presId="urn:microsoft.com/office/officeart/2008/layout/VerticalCurvedList"/>
    <dgm:cxn modelId="{BB3D75B2-BBC4-488E-BBB5-1D02A0D8263D}" srcId="{B06EE7AE-58D1-4082-B394-1DEA9927340E}" destId="{49B2985A-DE2D-4E36-B850-566EF9DADBDD}" srcOrd="0" destOrd="0" parTransId="{C1260511-BEDB-4047-ABB3-5DDDE9E7D7CC}" sibTransId="{DBF43F84-AAD5-4D14-B484-DE6F412CBB45}"/>
    <dgm:cxn modelId="{818B4354-F011-4F9B-809C-5B8FDE594CCE}" srcId="{B06EE7AE-58D1-4082-B394-1DEA9927340E}" destId="{0BE199C5-6C0C-435E-AC79-CD163E824FE9}" srcOrd="2" destOrd="0" parTransId="{3925DE80-47CF-4275-ACFA-8F2F0F52D9C7}" sibTransId="{4D16DB1C-9164-4945-830B-DDD489747068}"/>
    <dgm:cxn modelId="{A10C4830-56AA-4741-B5EE-0E76DA9FEA8C}" type="presOf" srcId="{DBF43F84-AAD5-4D14-B484-DE6F412CBB45}" destId="{80423F61-2193-4544-96A3-B0977D80EC74}" srcOrd="0" destOrd="0" presId="urn:microsoft.com/office/officeart/2008/layout/VerticalCurvedList"/>
    <dgm:cxn modelId="{F8BABD0F-27D2-4A80-90B7-2243FA91F7AE}" type="presOf" srcId="{AD6A4250-427F-4F80-8E46-5FCE1E89E0B9}" destId="{DFB712BF-A455-411A-BAC5-60BE5F0C3605}" srcOrd="0" destOrd="0" presId="urn:microsoft.com/office/officeart/2008/layout/VerticalCurvedList"/>
    <dgm:cxn modelId="{97B56695-CF78-4C5C-AA07-6BA2DA68F508}" type="presOf" srcId="{B06EE7AE-58D1-4082-B394-1DEA9927340E}" destId="{1F141091-0F8F-44A5-9AB1-243879ED8479}" srcOrd="0" destOrd="0" presId="urn:microsoft.com/office/officeart/2008/layout/VerticalCurvedList"/>
    <dgm:cxn modelId="{4EC3F2B2-A2D3-4603-AF25-5281713AA805}" type="presParOf" srcId="{1F141091-0F8F-44A5-9AB1-243879ED8479}" destId="{053D1688-E5F1-4152-B034-30DFD5734F3C}" srcOrd="0" destOrd="0" presId="urn:microsoft.com/office/officeart/2008/layout/VerticalCurvedList"/>
    <dgm:cxn modelId="{8DBA71DF-6A97-43D6-A5CC-20BA6C125643}" type="presParOf" srcId="{053D1688-E5F1-4152-B034-30DFD5734F3C}" destId="{F8E9F561-836D-44D0-977A-9E7380EA3960}" srcOrd="0" destOrd="0" presId="urn:microsoft.com/office/officeart/2008/layout/VerticalCurvedList"/>
    <dgm:cxn modelId="{0E624BF3-3982-4402-99C3-9AFD0F1ABCB1}" type="presParOf" srcId="{F8E9F561-836D-44D0-977A-9E7380EA3960}" destId="{88E79755-D7A3-4A37-9174-8D177088EB7D}" srcOrd="0" destOrd="0" presId="urn:microsoft.com/office/officeart/2008/layout/VerticalCurvedList"/>
    <dgm:cxn modelId="{F6E2F345-0816-4BE0-806C-253EB0553571}" type="presParOf" srcId="{F8E9F561-836D-44D0-977A-9E7380EA3960}" destId="{80423F61-2193-4544-96A3-B0977D80EC74}" srcOrd="1" destOrd="0" presId="urn:microsoft.com/office/officeart/2008/layout/VerticalCurvedList"/>
    <dgm:cxn modelId="{9AEFCD56-97F3-4D0A-910F-16AB9A3356E4}" type="presParOf" srcId="{F8E9F561-836D-44D0-977A-9E7380EA3960}" destId="{37345CE0-FC02-4299-80B4-538E9ADF6CB8}" srcOrd="2" destOrd="0" presId="urn:microsoft.com/office/officeart/2008/layout/VerticalCurvedList"/>
    <dgm:cxn modelId="{CF1F2727-76C8-4076-B02A-4C6F10BE91D9}" type="presParOf" srcId="{F8E9F561-836D-44D0-977A-9E7380EA3960}" destId="{BE928589-EDE5-48F2-9BBE-E33548C23A24}" srcOrd="3" destOrd="0" presId="urn:microsoft.com/office/officeart/2008/layout/VerticalCurvedList"/>
    <dgm:cxn modelId="{7E065A0B-9041-4CCA-A377-8EB43F69FC26}" type="presParOf" srcId="{053D1688-E5F1-4152-B034-30DFD5734F3C}" destId="{E840CF1A-AD79-4C0F-864B-C12B94A4785D}" srcOrd="1" destOrd="0" presId="urn:microsoft.com/office/officeart/2008/layout/VerticalCurvedList"/>
    <dgm:cxn modelId="{156FB0F6-5830-4A20-BD38-64386FCAC46E}" type="presParOf" srcId="{053D1688-E5F1-4152-B034-30DFD5734F3C}" destId="{F08BE783-BE55-4C7E-81FE-275A671D7117}" srcOrd="2" destOrd="0" presId="urn:microsoft.com/office/officeart/2008/layout/VerticalCurvedList"/>
    <dgm:cxn modelId="{BDB388CB-EE9D-4FE9-AF58-49C62AD038CC}" type="presParOf" srcId="{F08BE783-BE55-4C7E-81FE-275A671D7117}" destId="{7DB9540C-E5FB-4C20-8346-2098B7C7E8DE}" srcOrd="0" destOrd="0" presId="urn:microsoft.com/office/officeart/2008/layout/VerticalCurvedList"/>
    <dgm:cxn modelId="{83A43732-4E8A-4150-8F0B-E01FB4A5A963}" type="presParOf" srcId="{053D1688-E5F1-4152-B034-30DFD5734F3C}" destId="{DFB712BF-A455-411A-BAC5-60BE5F0C3605}" srcOrd="3" destOrd="0" presId="urn:microsoft.com/office/officeart/2008/layout/VerticalCurvedList"/>
    <dgm:cxn modelId="{B8E4ECD7-B2F8-42D3-BA1F-BFB22FC2EA23}" type="presParOf" srcId="{053D1688-E5F1-4152-B034-30DFD5734F3C}" destId="{C2C6E726-DF51-4460-9500-65B1CA841683}" srcOrd="4" destOrd="0" presId="urn:microsoft.com/office/officeart/2008/layout/VerticalCurvedList"/>
    <dgm:cxn modelId="{FEB00A17-BD7E-42E1-B434-0C5047303EDD}" type="presParOf" srcId="{C2C6E726-DF51-4460-9500-65B1CA841683}" destId="{3B4A3EF0-94AB-4787-95D6-F12CE5646F8D}" srcOrd="0" destOrd="0" presId="urn:microsoft.com/office/officeart/2008/layout/VerticalCurvedList"/>
    <dgm:cxn modelId="{FBD151CE-76C2-4B33-9D20-C35B2BE1F888}" type="presParOf" srcId="{053D1688-E5F1-4152-B034-30DFD5734F3C}" destId="{43DC5F92-2206-42A5-98FE-92AA88AA5B1B}" srcOrd="5" destOrd="0" presId="urn:microsoft.com/office/officeart/2008/layout/VerticalCurvedList"/>
    <dgm:cxn modelId="{4E81D27B-3B02-4042-B7E8-38A1CE741AEF}" type="presParOf" srcId="{053D1688-E5F1-4152-B034-30DFD5734F3C}" destId="{30975332-B0FC-4619-8BD9-FAE10626D635}" srcOrd="6" destOrd="0" presId="urn:microsoft.com/office/officeart/2008/layout/VerticalCurvedList"/>
    <dgm:cxn modelId="{651095CE-9290-4282-9873-177FA19A3A25}" type="presParOf" srcId="{30975332-B0FC-4619-8BD9-FAE10626D635}" destId="{F1643452-5D68-47ED-A44A-68AFF76E0837}" srcOrd="0" destOrd="0" presId="urn:microsoft.com/office/officeart/2008/layout/VerticalCurvedList"/>
    <dgm:cxn modelId="{B7273CE6-79E9-4F4C-9C8F-342539ED4630}" type="presParOf" srcId="{053D1688-E5F1-4152-B034-30DFD5734F3C}" destId="{D00D29F1-B5D9-42AD-BE35-88C7CDC9ED8A}" srcOrd="7" destOrd="0" presId="urn:microsoft.com/office/officeart/2008/layout/VerticalCurvedList"/>
    <dgm:cxn modelId="{CC70BD48-0915-4209-A8C1-93DBC6FC08C6}" type="presParOf" srcId="{053D1688-E5F1-4152-B034-30DFD5734F3C}" destId="{EA74AB0B-CEEA-4C6C-9FFE-F8AAD44DA98A}" srcOrd="8" destOrd="0" presId="urn:microsoft.com/office/officeart/2008/layout/VerticalCurvedList"/>
    <dgm:cxn modelId="{9E5F9F02-BE1A-44E5-BCF2-D6C08A2DEB48}" type="presParOf" srcId="{EA74AB0B-CEEA-4C6C-9FFE-F8AAD44DA98A}" destId="{781899E1-D076-4D25-BE25-93EC5B48C02E}"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7D36D6-2058-4744-BD36-0A0D48D3DF86}"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32BF460A-3551-4E03-9418-4A20E50F74CE}">
      <dgm:prSet phldrT="[Text]"/>
      <dgm:spPr/>
      <dgm:t>
        <a:bodyPr/>
        <a:lstStyle/>
        <a:p>
          <a:r>
            <a:rPr lang="en-US" dirty="0" smtClean="0"/>
            <a:t>Simplification Approach</a:t>
          </a:r>
          <a:endParaRPr lang="en-US" dirty="0"/>
        </a:p>
      </dgm:t>
    </dgm:pt>
    <dgm:pt modelId="{0F94CAD0-2341-45A2-A29A-741790AFE457}" type="parTrans" cxnId="{73ED0FDA-6342-463F-8CAC-D2E7EB0B5493}">
      <dgm:prSet/>
      <dgm:spPr/>
      <dgm:t>
        <a:bodyPr/>
        <a:lstStyle/>
        <a:p>
          <a:endParaRPr lang="en-US"/>
        </a:p>
      </dgm:t>
    </dgm:pt>
    <dgm:pt modelId="{27306D6C-8696-4FF8-B043-084D576D5CE4}" type="sibTrans" cxnId="{73ED0FDA-6342-463F-8CAC-D2E7EB0B5493}">
      <dgm:prSet/>
      <dgm:spPr/>
      <dgm:t>
        <a:bodyPr/>
        <a:lstStyle/>
        <a:p>
          <a:endParaRPr lang="en-US"/>
        </a:p>
      </dgm:t>
    </dgm:pt>
    <dgm:pt modelId="{545837DB-8E60-4A84-BB21-7E1870E8BBCF}">
      <dgm:prSet phldrT="[Text]"/>
      <dgm:spPr/>
      <dgm:t>
        <a:bodyPr/>
        <a:lstStyle/>
        <a:p>
          <a:r>
            <a:rPr lang="en-US" dirty="0" smtClean="0"/>
            <a:t>Eliminating Flow by Planning</a:t>
          </a:r>
          <a:endParaRPr lang="en-US" dirty="0"/>
        </a:p>
      </dgm:t>
    </dgm:pt>
    <dgm:pt modelId="{0F92D5DD-51DE-4104-B7B5-2B80E1A9884B}" type="parTrans" cxnId="{CF8678A8-3CBE-44CB-B9B7-25DB76DE4788}">
      <dgm:prSet/>
      <dgm:spPr/>
      <dgm:t>
        <a:bodyPr/>
        <a:lstStyle/>
        <a:p>
          <a:endParaRPr lang="en-US"/>
        </a:p>
      </dgm:t>
    </dgm:pt>
    <dgm:pt modelId="{CE4A25B2-8842-4DAC-B43C-69D8D6B7FD50}" type="sibTrans" cxnId="{CF8678A8-3CBE-44CB-B9B7-25DB76DE4788}">
      <dgm:prSet/>
      <dgm:spPr/>
      <dgm:t>
        <a:bodyPr/>
        <a:lstStyle/>
        <a:p>
          <a:endParaRPr lang="en-US"/>
        </a:p>
      </dgm:t>
    </dgm:pt>
    <dgm:pt modelId="{3099D9ED-0AC2-4262-A8A6-DAD24AED5CEB}">
      <dgm:prSet phldrT="[Text]"/>
      <dgm:spPr/>
      <dgm:t>
        <a:bodyPr/>
        <a:lstStyle/>
        <a:p>
          <a:r>
            <a:rPr lang="en-US" dirty="0" smtClean="0"/>
            <a:t>Minimizing Multiple Flows</a:t>
          </a:r>
          <a:endParaRPr lang="en-US" dirty="0"/>
        </a:p>
      </dgm:t>
    </dgm:pt>
    <dgm:pt modelId="{A35A3421-8436-46B5-8295-0B46E3E6EEC8}" type="parTrans" cxnId="{DDA9EB28-D752-4169-BA22-2383569D1978}">
      <dgm:prSet/>
      <dgm:spPr/>
      <dgm:t>
        <a:bodyPr/>
        <a:lstStyle/>
        <a:p>
          <a:endParaRPr lang="en-US"/>
        </a:p>
      </dgm:t>
    </dgm:pt>
    <dgm:pt modelId="{6591501E-1CAE-444C-812F-24E83433A1FB}" type="sibTrans" cxnId="{DDA9EB28-D752-4169-BA22-2383569D1978}">
      <dgm:prSet/>
      <dgm:spPr/>
      <dgm:t>
        <a:bodyPr/>
        <a:lstStyle/>
        <a:p>
          <a:endParaRPr lang="en-US"/>
        </a:p>
      </dgm:t>
    </dgm:pt>
    <dgm:pt modelId="{D6CF6D9A-BCC0-43AA-81ED-221785BE9774}">
      <dgm:prSet phldrT="[Text]"/>
      <dgm:spPr/>
      <dgm:t>
        <a:bodyPr/>
        <a:lstStyle/>
        <a:p>
          <a:r>
            <a:rPr lang="en-US" dirty="0" smtClean="0"/>
            <a:t>Combining Flows and operations</a:t>
          </a:r>
          <a:endParaRPr lang="en-US" dirty="0"/>
        </a:p>
      </dgm:t>
    </dgm:pt>
    <dgm:pt modelId="{67F17F72-F10B-4073-9C39-7E4D1E43C03E}" type="parTrans" cxnId="{B69C1B80-9019-4629-BC41-1A30548DF585}">
      <dgm:prSet/>
      <dgm:spPr/>
      <dgm:t>
        <a:bodyPr/>
        <a:lstStyle/>
        <a:p>
          <a:endParaRPr lang="en-US"/>
        </a:p>
      </dgm:t>
    </dgm:pt>
    <dgm:pt modelId="{B0A4C9C6-9C7D-4366-BA66-6EE439F16CB9}" type="sibTrans" cxnId="{B69C1B80-9019-4629-BC41-1A30548DF585}">
      <dgm:prSet/>
      <dgm:spPr/>
      <dgm:t>
        <a:bodyPr/>
        <a:lstStyle/>
        <a:p>
          <a:endParaRPr lang="en-US"/>
        </a:p>
      </dgm:t>
    </dgm:pt>
    <dgm:pt modelId="{DB4ABDD7-BF72-4A87-9B68-42AE359F3AE4}" type="pres">
      <dgm:prSet presAssocID="{5F7D36D6-2058-4744-BD36-0A0D48D3DF86}" presName="Name0" presStyleCnt="0">
        <dgm:presLayoutVars>
          <dgm:chMax val="1"/>
          <dgm:chPref val="1"/>
          <dgm:dir/>
          <dgm:resizeHandles/>
        </dgm:presLayoutVars>
      </dgm:prSet>
      <dgm:spPr/>
      <dgm:t>
        <a:bodyPr/>
        <a:lstStyle/>
        <a:p>
          <a:endParaRPr lang="en-US"/>
        </a:p>
      </dgm:t>
    </dgm:pt>
    <dgm:pt modelId="{D9FF1D43-8F34-426B-AC33-E6B239E6A9BC}" type="pres">
      <dgm:prSet presAssocID="{32BF460A-3551-4E03-9418-4A20E50F74CE}" presName="Parent" presStyleLbl="node1" presStyleIdx="0" presStyleCnt="2">
        <dgm:presLayoutVars>
          <dgm:chMax val="4"/>
          <dgm:chPref val="3"/>
        </dgm:presLayoutVars>
      </dgm:prSet>
      <dgm:spPr/>
      <dgm:t>
        <a:bodyPr/>
        <a:lstStyle/>
        <a:p>
          <a:endParaRPr lang="en-US"/>
        </a:p>
      </dgm:t>
    </dgm:pt>
    <dgm:pt modelId="{F3BC2701-DEC3-4C4E-B47D-41EB4FAC7690}" type="pres">
      <dgm:prSet presAssocID="{545837DB-8E60-4A84-BB21-7E1870E8BBCF}" presName="Accent" presStyleLbl="node1" presStyleIdx="1" presStyleCnt="2"/>
      <dgm:spPr/>
    </dgm:pt>
    <dgm:pt modelId="{AA57303F-417F-43B5-9B5D-FC85E2625C07}" type="pres">
      <dgm:prSet presAssocID="{545837DB-8E60-4A84-BB21-7E1870E8BBCF}" presName="Image1" presStyleLbl="fgImgPlace1" presStyleIdx="0" presStyleCnt="3"/>
      <dgm:spPr/>
    </dgm:pt>
    <dgm:pt modelId="{B9E94921-5397-40AC-BFF8-109E041A58FC}" type="pres">
      <dgm:prSet presAssocID="{545837DB-8E60-4A84-BB21-7E1870E8BBCF}" presName="Child1" presStyleLbl="revTx" presStyleIdx="0" presStyleCnt="3">
        <dgm:presLayoutVars>
          <dgm:chMax val="0"/>
          <dgm:chPref val="0"/>
          <dgm:bulletEnabled val="1"/>
        </dgm:presLayoutVars>
      </dgm:prSet>
      <dgm:spPr/>
      <dgm:t>
        <a:bodyPr/>
        <a:lstStyle/>
        <a:p>
          <a:endParaRPr lang="en-US"/>
        </a:p>
      </dgm:t>
    </dgm:pt>
    <dgm:pt modelId="{879CCC20-3E0F-4170-94B2-1591AA5228F1}" type="pres">
      <dgm:prSet presAssocID="{3099D9ED-0AC2-4262-A8A6-DAD24AED5CEB}" presName="Image2" presStyleCnt="0"/>
      <dgm:spPr/>
    </dgm:pt>
    <dgm:pt modelId="{4E68B655-4D6D-4FA2-A496-AA165AEF4A12}" type="pres">
      <dgm:prSet presAssocID="{3099D9ED-0AC2-4262-A8A6-DAD24AED5CEB}" presName="Image" presStyleLbl="fgImgPlace1" presStyleIdx="1" presStyleCnt="3"/>
      <dgm:spPr/>
    </dgm:pt>
    <dgm:pt modelId="{67497A9F-601C-4259-9880-47D11FDCE954}" type="pres">
      <dgm:prSet presAssocID="{3099D9ED-0AC2-4262-A8A6-DAD24AED5CEB}" presName="Child2" presStyleLbl="revTx" presStyleIdx="1" presStyleCnt="3">
        <dgm:presLayoutVars>
          <dgm:chMax val="0"/>
          <dgm:chPref val="0"/>
          <dgm:bulletEnabled val="1"/>
        </dgm:presLayoutVars>
      </dgm:prSet>
      <dgm:spPr/>
      <dgm:t>
        <a:bodyPr/>
        <a:lstStyle/>
        <a:p>
          <a:endParaRPr lang="en-US"/>
        </a:p>
      </dgm:t>
    </dgm:pt>
    <dgm:pt modelId="{667E303A-6BB8-40B8-82B0-449EF405985B}" type="pres">
      <dgm:prSet presAssocID="{D6CF6D9A-BCC0-43AA-81ED-221785BE9774}" presName="Image3" presStyleCnt="0"/>
      <dgm:spPr/>
    </dgm:pt>
    <dgm:pt modelId="{823740E5-9ECB-4618-94CD-0F7EEB151538}" type="pres">
      <dgm:prSet presAssocID="{D6CF6D9A-BCC0-43AA-81ED-221785BE9774}" presName="Image" presStyleLbl="fgImgPlace1" presStyleIdx="2" presStyleCnt="3"/>
      <dgm:spPr/>
    </dgm:pt>
    <dgm:pt modelId="{4E80EC1E-E85A-472A-8E4E-95F1840A5FBD}" type="pres">
      <dgm:prSet presAssocID="{D6CF6D9A-BCC0-43AA-81ED-221785BE9774}" presName="Child3" presStyleLbl="revTx" presStyleIdx="2" presStyleCnt="3">
        <dgm:presLayoutVars>
          <dgm:chMax val="0"/>
          <dgm:chPref val="0"/>
          <dgm:bulletEnabled val="1"/>
        </dgm:presLayoutVars>
      </dgm:prSet>
      <dgm:spPr/>
      <dgm:t>
        <a:bodyPr/>
        <a:lstStyle/>
        <a:p>
          <a:endParaRPr lang="en-US"/>
        </a:p>
      </dgm:t>
    </dgm:pt>
  </dgm:ptLst>
  <dgm:cxnLst>
    <dgm:cxn modelId="{73ED0FDA-6342-463F-8CAC-D2E7EB0B5493}" srcId="{5F7D36D6-2058-4744-BD36-0A0D48D3DF86}" destId="{32BF460A-3551-4E03-9418-4A20E50F74CE}" srcOrd="0" destOrd="0" parTransId="{0F94CAD0-2341-45A2-A29A-741790AFE457}" sibTransId="{27306D6C-8696-4FF8-B043-084D576D5CE4}"/>
    <dgm:cxn modelId="{CF8678A8-3CBE-44CB-B9B7-25DB76DE4788}" srcId="{32BF460A-3551-4E03-9418-4A20E50F74CE}" destId="{545837DB-8E60-4A84-BB21-7E1870E8BBCF}" srcOrd="0" destOrd="0" parTransId="{0F92D5DD-51DE-4104-B7B5-2B80E1A9884B}" sibTransId="{CE4A25B2-8842-4DAC-B43C-69D8D6B7FD50}"/>
    <dgm:cxn modelId="{4411CFFB-359D-4AE8-8520-21C6B0E2F2F7}" type="presOf" srcId="{32BF460A-3551-4E03-9418-4A20E50F74CE}" destId="{D9FF1D43-8F34-426B-AC33-E6B239E6A9BC}" srcOrd="0" destOrd="0" presId="urn:microsoft.com/office/officeart/2011/layout/RadialPictureList"/>
    <dgm:cxn modelId="{D7CB4021-92FB-4431-817D-8D8642731AB1}" type="presOf" srcId="{545837DB-8E60-4A84-BB21-7E1870E8BBCF}" destId="{B9E94921-5397-40AC-BFF8-109E041A58FC}" srcOrd="0" destOrd="0" presId="urn:microsoft.com/office/officeart/2011/layout/RadialPictureList"/>
    <dgm:cxn modelId="{C2BDC2DD-B22A-47B6-B73D-71A0866A6499}" type="presOf" srcId="{3099D9ED-0AC2-4262-A8A6-DAD24AED5CEB}" destId="{67497A9F-601C-4259-9880-47D11FDCE954}" srcOrd="0" destOrd="0" presId="urn:microsoft.com/office/officeart/2011/layout/RadialPictureList"/>
    <dgm:cxn modelId="{B69C1B80-9019-4629-BC41-1A30548DF585}" srcId="{32BF460A-3551-4E03-9418-4A20E50F74CE}" destId="{D6CF6D9A-BCC0-43AA-81ED-221785BE9774}" srcOrd="2" destOrd="0" parTransId="{67F17F72-F10B-4073-9C39-7E4D1E43C03E}" sibTransId="{B0A4C9C6-9C7D-4366-BA66-6EE439F16CB9}"/>
    <dgm:cxn modelId="{0810A794-6831-437A-BA7E-87CB578100B3}" type="presOf" srcId="{D6CF6D9A-BCC0-43AA-81ED-221785BE9774}" destId="{4E80EC1E-E85A-472A-8E4E-95F1840A5FBD}" srcOrd="0" destOrd="0" presId="urn:microsoft.com/office/officeart/2011/layout/RadialPictureList"/>
    <dgm:cxn modelId="{D4BF0599-958B-45C3-A312-E01C2AC28643}" type="presOf" srcId="{5F7D36D6-2058-4744-BD36-0A0D48D3DF86}" destId="{DB4ABDD7-BF72-4A87-9B68-42AE359F3AE4}" srcOrd="0" destOrd="0" presId="urn:microsoft.com/office/officeart/2011/layout/RadialPictureList"/>
    <dgm:cxn modelId="{DDA9EB28-D752-4169-BA22-2383569D1978}" srcId="{32BF460A-3551-4E03-9418-4A20E50F74CE}" destId="{3099D9ED-0AC2-4262-A8A6-DAD24AED5CEB}" srcOrd="1" destOrd="0" parTransId="{A35A3421-8436-46B5-8295-0B46E3E6EEC8}" sibTransId="{6591501E-1CAE-444C-812F-24E83433A1FB}"/>
    <dgm:cxn modelId="{3E4C31CF-5C72-4D1E-9F7C-B53599AF219E}" type="presParOf" srcId="{DB4ABDD7-BF72-4A87-9B68-42AE359F3AE4}" destId="{D9FF1D43-8F34-426B-AC33-E6B239E6A9BC}" srcOrd="0" destOrd="0" presId="urn:microsoft.com/office/officeart/2011/layout/RadialPictureList"/>
    <dgm:cxn modelId="{5B58272B-7EFF-4F0C-9FB9-28CBFA3F15D8}" type="presParOf" srcId="{DB4ABDD7-BF72-4A87-9B68-42AE359F3AE4}" destId="{F3BC2701-DEC3-4C4E-B47D-41EB4FAC7690}" srcOrd="1" destOrd="0" presId="urn:microsoft.com/office/officeart/2011/layout/RadialPictureList"/>
    <dgm:cxn modelId="{8C6DA9C2-4C9E-4364-AD17-C6734D405DB3}" type="presParOf" srcId="{DB4ABDD7-BF72-4A87-9B68-42AE359F3AE4}" destId="{AA57303F-417F-43B5-9B5D-FC85E2625C07}" srcOrd="2" destOrd="0" presId="urn:microsoft.com/office/officeart/2011/layout/RadialPictureList"/>
    <dgm:cxn modelId="{ABE17C8A-B5A2-4BFB-B0A5-D5C9CC1CE61A}" type="presParOf" srcId="{DB4ABDD7-BF72-4A87-9B68-42AE359F3AE4}" destId="{B9E94921-5397-40AC-BFF8-109E041A58FC}" srcOrd="3" destOrd="0" presId="urn:microsoft.com/office/officeart/2011/layout/RadialPictureList"/>
    <dgm:cxn modelId="{24DC3E8C-CE12-4166-8EB1-1A80DB25B0C0}" type="presParOf" srcId="{DB4ABDD7-BF72-4A87-9B68-42AE359F3AE4}" destId="{879CCC20-3E0F-4170-94B2-1591AA5228F1}" srcOrd="4" destOrd="0" presId="urn:microsoft.com/office/officeart/2011/layout/RadialPictureList"/>
    <dgm:cxn modelId="{358C733B-A1C3-4EBA-A481-F8BCFE8620C3}" type="presParOf" srcId="{879CCC20-3E0F-4170-94B2-1591AA5228F1}" destId="{4E68B655-4D6D-4FA2-A496-AA165AEF4A12}" srcOrd="0" destOrd="0" presId="urn:microsoft.com/office/officeart/2011/layout/RadialPictureList"/>
    <dgm:cxn modelId="{F5D6834F-4749-4A53-9C57-4D026C7BC7F2}" type="presParOf" srcId="{DB4ABDD7-BF72-4A87-9B68-42AE359F3AE4}" destId="{67497A9F-601C-4259-9880-47D11FDCE954}" srcOrd="5" destOrd="0" presId="urn:microsoft.com/office/officeart/2011/layout/RadialPictureList"/>
    <dgm:cxn modelId="{973CC939-AB36-47A6-86C9-338246B6BA72}" type="presParOf" srcId="{DB4ABDD7-BF72-4A87-9B68-42AE359F3AE4}" destId="{667E303A-6BB8-40B8-82B0-449EF405985B}" srcOrd="6" destOrd="0" presId="urn:microsoft.com/office/officeart/2011/layout/RadialPictureList"/>
    <dgm:cxn modelId="{B694BAC2-E01E-4B15-BBE5-9920724FAC70}" type="presParOf" srcId="{667E303A-6BB8-40B8-82B0-449EF405985B}" destId="{823740E5-9ECB-4618-94CD-0F7EEB151538}" srcOrd="0" destOrd="0" presId="urn:microsoft.com/office/officeart/2011/layout/RadialPictureList"/>
    <dgm:cxn modelId="{A140827E-4318-4A0B-90C7-4FCE53D1BEB5}" type="presParOf" srcId="{DB4ABDD7-BF72-4A87-9B68-42AE359F3AE4}" destId="{4E80EC1E-E85A-472A-8E4E-95F1840A5FBD}" srcOrd="7" destOrd="0" presId="urn:microsoft.com/office/officeart/2011/layout/RadialPicture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6A9155-E345-4467-B4BF-DB8F8DA9DE6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9EE3E5EE-366F-4B4B-B662-1FB460999281}">
      <dgm:prSet phldrT="[Text]"/>
      <dgm:spPr/>
      <dgm:t>
        <a:bodyPr/>
        <a:lstStyle/>
        <a:p>
          <a:r>
            <a:rPr lang="en-US" dirty="0" smtClean="0"/>
            <a:t>Minimization of cost</a:t>
          </a:r>
          <a:endParaRPr lang="en-US" dirty="0"/>
        </a:p>
      </dgm:t>
    </dgm:pt>
    <dgm:pt modelId="{CABF86F4-6E9A-44FC-8411-BFA042B057F5}" type="parTrans" cxnId="{4D6AA700-FD5C-43BE-A55C-E50A1B0FDBDA}">
      <dgm:prSet/>
      <dgm:spPr/>
      <dgm:t>
        <a:bodyPr/>
        <a:lstStyle/>
        <a:p>
          <a:endParaRPr lang="en-US"/>
        </a:p>
      </dgm:t>
    </dgm:pt>
    <dgm:pt modelId="{E196404A-F41B-4D1E-89CD-F9274C877018}" type="sibTrans" cxnId="{4D6AA700-FD5C-43BE-A55C-E50A1B0FDBDA}">
      <dgm:prSet/>
      <dgm:spPr/>
      <dgm:t>
        <a:bodyPr/>
        <a:lstStyle/>
        <a:p>
          <a:endParaRPr lang="en-US"/>
        </a:p>
      </dgm:t>
    </dgm:pt>
    <dgm:pt modelId="{D5D1CD17-5CD1-494F-AF98-02A5DB1BAEBF}">
      <dgm:prSet phldrT="[Text]"/>
      <dgm:spPr/>
      <dgm:t>
        <a:bodyPr/>
        <a:lstStyle/>
        <a:p>
          <a:r>
            <a:rPr lang="en-US" dirty="0" smtClean="0"/>
            <a:t>Reducing Flow Density</a:t>
          </a:r>
          <a:endParaRPr lang="en-US" dirty="0"/>
        </a:p>
      </dgm:t>
    </dgm:pt>
    <dgm:pt modelId="{80752B71-0A36-4197-904B-0D7C2EE9CCF6}" type="parTrans" cxnId="{D99B80C3-85F5-4317-853A-6D3BDF0B6DA6}">
      <dgm:prSet/>
      <dgm:spPr/>
      <dgm:t>
        <a:bodyPr/>
        <a:lstStyle/>
        <a:p>
          <a:endParaRPr lang="en-US" dirty="0"/>
        </a:p>
      </dgm:t>
    </dgm:pt>
    <dgm:pt modelId="{893C5AE7-E79F-4C34-BE5C-C8A8D19A97A0}" type="sibTrans" cxnId="{D99B80C3-85F5-4317-853A-6D3BDF0B6DA6}">
      <dgm:prSet/>
      <dgm:spPr/>
      <dgm:t>
        <a:bodyPr/>
        <a:lstStyle/>
        <a:p>
          <a:endParaRPr lang="en-US"/>
        </a:p>
      </dgm:t>
    </dgm:pt>
    <dgm:pt modelId="{953F1EF8-47C8-4AB6-837C-6B7C130ECB1E}">
      <dgm:prSet phldrT="[Text]"/>
      <dgm:spPr/>
      <dgm:t>
        <a:bodyPr/>
        <a:lstStyle/>
        <a:p>
          <a:r>
            <a:rPr lang="en-US" dirty="0" smtClean="0"/>
            <a:t>Minimize travelling distance</a:t>
          </a:r>
          <a:endParaRPr lang="en-US" dirty="0"/>
        </a:p>
      </dgm:t>
    </dgm:pt>
    <dgm:pt modelId="{BF7CDD7E-B6A5-4B60-9A22-F010B61E567B}" type="parTrans" cxnId="{51C66EF9-E938-478A-A606-73A637981ED7}">
      <dgm:prSet/>
      <dgm:spPr/>
      <dgm:t>
        <a:bodyPr/>
        <a:lstStyle/>
        <a:p>
          <a:endParaRPr lang="en-US" dirty="0"/>
        </a:p>
      </dgm:t>
    </dgm:pt>
    <dgm:pt modelId="{15D2DE9D-8D90-4874-8518-4E17F8200B34}" type="sibTrans" cxnId="{51C66EF9-E938-478A-A606-73A637981ED7}">
      <dgm:prSet/>
      <dgm:spPr/>
      <dgm:t>
        <a:bodyPr/>
        <a:lstStyle/>
        <a:p>
          <a:endParaRPr lang="en-US"/>
        </a:p>
      </dgm:t>
    </dgm:pt>
    <dgm:pt modelId="{27D4B705-17D1-467A-928A-4572312C5C90}">
      <dgm:prSet phldrT="[Text]"/>
      <dgm:spPr/>
      <dgm:t>
        <a:bodyPr/>
        <a:lstStyle/>
        <a:p>
          <a:r>
            <a:rPr lang="en-US" dirty="0" smtClean="0"/>
            <a:t>Automating Flow</a:t>
          </a:r>
          <a:endParaRPr lang="en-US" dirty="0"/>
        </a:p>
      </dgm:t>
    </dgm:pt>
    <dgm:pt modelId="{BAEF95D3-E687-40C2-88B2-176B001871D2}" type="parTrans" cxnId="{AC70B68F-6578-4BAC-ACBB-BC02423689AC}">
      <dgm:prSet/>
      <dgm:spPr/>
      <dgm:t>
        <a:bodyPr/>
        <a:lstStyle/>
        <a:p>
          <a:endParaRPr lang="en-US" dirty="0"/>
        </a:p>
      </dgm:t>
    </dgm:pt>
    <dgm:pt modelId="{0F03435E-CCEE-40A6-806F-68FC8003BF3C}" type="sibTrans" cxnId="{AC70B68F-6578-4BAC-ACBB-BC02423689AC}">
      <dgm:prSet/>
      <dgm:spPr/>
      <dgm:t>
        <a:bodyPr/>
        <a:lstStyle/>
        <a:p>
          <a:endParaRPr lang="en-US"/>
        </a:p>
      </dgm:t>
    </dgm:pt>
    <dgm:pt modelId="{F1CE9DA7-B895-4323-B722-CEF8872E0EBE}">
      <dgm:prSet phldrT="[Text]"/>
      <dgm:spPr/>
      <dgm:t>
        <a:bodyPr/>
        <a:lstStyle/>
        <a:p>
          <a:r>
            <a:rPr lang="en-US" dirty="0" smtClean="0"/>
            <a:t>Eliminating unnecessary steps</a:t>
          </a:r>
          <a:endParaRPr lang="en-US" dirty="0"/>
        </a:p>
      </dgm:t>
    </dgm:pt>
    <dgm:pt modelId="{3CFDB00A-0907-4981-9024-236E74DB51A4}" type="parTrans" cxnId="{D2B1D9E6-FE89-41F5-B24A-66ABE1A7732F}">
      <dgm:prSet/>
      <dgm:spPr/>
      <dgm:t>
        <a:bodyPr/>
        <a:lstStyle/>
        <a:p>
          <a:endParaRPr lang="en-US" dirty="0"/>
        </a:p>
      </dgm:t>
    </dgm:pt>
    <dgm:pt modelId="{F233874F-0517-419C-9F08-9FCB1626B1BD}" type="sibTrans" cxnId="{D2B1D9E6-FE89-41F5-B24A-66ABE1A7732F}">
      <dgm:prSet/>
      <dgm:spPr/>
      <dgm:t>
        <a:bodyPr/>
        <a:lstStyle/>
        <a:p>
          <a:endParaRPr lang="en-US"/>
        </a:p>
      </dgm:t>
    </dgm:pt>
    <dgm:pt modelId="{3B6AFFA0-1200-4E34-B7C7-48B072396C10}" type="pres">
      <dgm:prSet presAssocID="{716A9155-E345-4467-B4BF-DB8F8DA9DE6C}" presName="Name0" presStyleCnt="0">
        <dgm:presLayoutVars>
          <dgm:chMax val="1"/>
          <dgm:dir/>
          <dgm:animLvl val="ctr"/>
          <dgm:resizeHandles val="exact"/>
        </dgm:presLayoutVars>
      </dgm:prSet>
      <dgm:spPr/>
      <dgm:t>
        <a:bodyPr/>
        <a:lstStyle/>
        <a:p>
          <a:endParaRPr lang="en-US"/>
        </a:p>
      </dgm:t>
    </dgm:pt>
    <dgm:pt modelId="{9C743825-8D6F-47DB-926E-D4169724CDBB}" type="pres">
      <dgm:prSet presAssocID="{9EE3E5EE-366F-4B4B-B662-1FB460999281}" presName="centerShape" presStyleLbl="node0" presStyleIdx="0" presStyleCnt="1"/>
      <dgm:spPr/>
      <dgm:t>
        <a:bodyPr/>
        <a:lstStyle/>
        <a:p>
          <a:endParaRPr lang="en-US"/>
        </a:p>
      </dgm:t>
    </dgm:pt>
    <dgm:pt modelId="{788BD5CE-60BD-4CE0-A38E-1F4329C25899}" type="pres">
      <dgm:prSet presAssocID="{80752B71-0A36-4197-904B-0D7C2EE9CCF6}" presName="parTrans" presStyleLbl="sibTrans2D1" presStyleIdx="0" presStyleCnt="4"/>
      <dgm:spPr/>
      <dgm:t>
        <a:bodyPr/>
        <a:lstStyle/>
        <a:p>
          <a:endParaRPr lang="en-US"/>
        </a:p>
      </dgm:t>
    </dgm:pt>
    <dgm:pt modelId="{531F9D6F-1C6D-4C8A-AF65-B2E83CCE8B43}" type="pres">
      <dgm:prSet presAssocID="{80752B71-0A36-4197-904B-0D7C2EE9CCF6}" presName="connectorText" presStyleLbl="sibTrans2D1" presStyleIdx="0" presStyleCnt="4"/>
      <dgm:spPr/>
      <dgm:t>
        <a:bodyPr/>
        <a:lstStyle/>
        <a:p>
          <a:endParaRPr lang="en-US"/>
        </a:p>
      </dgm:t>
    </dgm:pt>
    <dgm:pt modelId="{564B74CA-29B1-46D8-AADC-DCB78DFD2293}" type="pres">
      <dgm:prSet presAssocID="{D5D1CD17-5CD1-494F-AF98-02A5DB1BAEBF}" presName="node" presStyleLbl="node1" presStyleIdx="0" presStyleCnt="4">
        <dgm:presLayoutVars>
          <dgm:bulletEnabled val="1"/>
        </dgm:presLayoutVars>
      </dgm:prSet>
      <dgm:spPr/>
      <dgm:t>
        <a:bodyPr/>
        <a:lstStyle/>
        <a:p>
          <a:endParaRPr lang="en-US"/>
        </a:p>
      </dgm:t>
    </dgm:pt>
    <dgm:pt modelId="{AF8040C5-D4EF-4ADF-BEC2-E831F6D0B2AA}" type="pres">
      <dgm:prSet presAssocID="{BF7CDD7E-B6A5-4B60-9A22-F010B61E567B}" presName="parTrans" presStyleLbl="sibTrans2D1" presStyleIdx="1" presStyleCnt="4"/>
      <dgm:spPr/>
      <dgm:t>
        <a:bodyPr/>
        <a:lstStyle/>
        <a:p>
          <a:endParaRPr lang="en-US"/>
        </a:p>
      </dgm:t>
    </dgm:pt>
    <dgm:pt modelId="{662A7289-FEB4-4D11-86D1-461EF51C5446}" type="pres">
      <dgm:prSet presAssocID="{BF7CDD7E-B6A5-4B60-9A22-F010B61E567B}" presName="connectorText" presStyleLbl="sibTrans2D1" presStyleIdx="1" presStyleCnt="4"/>
      <dgm:spPr/>
      <dgm:t>
        <a:bodyPr/>
        <a:lstStyle/>
        <a:p>
          <a:endParaRPr lang="en-US"/>
        </a:p>
      </dgm:t>
    </dgm:pt>
    <dgm:pt modelId="{5F5F87D4-EFF6-4009-A781-300CFA2898AE}" type="pres">
      <dgm:prSet presAssocID="{953F1EF8-47C8-4AB6-837C-6B7C130ECB1E}" presName="node" presStyleLbl="node1" presStyleIdx="1" presStyleCnt="4">
        <dgm:presLayoutVars>
          <dgm:bulletEnabled val="1"/>
        </dgm:presLayoutVars>
      </dgm:prSet>
      <dgm:spPr/>
      <dgm:t>
        <a:bodyPr/>
        <a:lstStyle/>
        <a:p>
          <a:endParaRPr lang="en-US"/>
        </a:p>
      </dgm:t>
    </dgm:pt>
    <dgm:pt modelId="{115064CD-F6C9-4B1A-9F7B-315C69914CC1}" type="pres">
      <dgm:prSet presAssocID="{BAEF95D3-E687-40C2-88B2-176B001871D2}" presName="parTrans" presStyleLbl="sibTrans2D1" presStyleIdx="2" presStyleCnt="4"/>
      <dgm:spPr/>
      <dgm:t>
        <a:bodyPr/>
        <a:lstStyle/>
        <a:p>
          <a:endParaRPr lang="en-US"/>
        </a:p>
      </dgm:t>
    </dgm:pt>
    <dgm:pt modelId="{B9CAE1B3-CE6C-429A-ABBC-9695FD983A3F}" type="pres">
      <dgm:prSet presAssocID="{BAEF95D3-E687-40C2-88B2-176B001871D2}" presName="connectorText" presStyleLbl="sibTrans2D1" presStyleIdx="2" presStyleCnt="4"/>
      <dgm:spPr/>
      <dgm:t>
        <a:bodyPr/>
        <a:lstStyle/>
        <a:p>
          <a:endParaRPr lang="en-US"/>
        </a:p>
      </dgm:t>
    </dgm:pt>
    <dgm:pt modelId="{F5EF020F-95C4-4836-A47B-A09A22AEAC20}" type="pres">
      <dgm:prSet presAssocID="{27D4B705-17D1-467A-928A-4572312C5C90}" presName="node" presStyleLbl="node1" presStyleIdx="2" presStyleCnt="4">
        <dgm:presLayoutVars>
          <dgm:bulletEnabled val="1"/>
        </dgm:presLayoutVars>
      </dgm:prSet>
      <dgm:spPr/>
      <dgm:t>
        <a:bodyPr/>
        <a:lstStyle/>
        <a:p>
          <a:endParaRPr lang="en-US"/>
        </a:p>
      </dgm:t>
    </dgm:pt>
    <dgm:pt modelId="{E34A2B3E-9A0E-4BD3-BC5B-2FCC76167314}" type="pres">
      <dgm:prSet presAssocID="{3CFDB00A-0907-4981-9024-236E74DB51A4}" presName="parTrans" presStyleLbl="sibTrans2D1" presStyleIdx="3" presStyleCnt="4"/>
      <dgm:spPr/>
      <dgm:t>
        <a:bodyPr/>
        <a:lstStyle/>
        <a:p>
          <a:endParaRPr lang="en-US"/>
        </a:p>
      </dgm:t>
    </dgm:pt>
    <dgm:pt modelId="{04699390-E4F4-46D6-8968-4FE6C5862BA2}" type="pres">
      <dgm:prSet presAssocID="{3CFDB00A-0907-4981-9024-236E74DB51A4}" presName="connectorText" presStyleLbl="sibTrans2D1" presStyleIdx="3" presStyleCnt="4"/>
      <dgm:spPr/>
      <dgm:t>
        <a:bodyPr/>
        <a:lstStyle/>
        <a:p>
          <a:endParaRPr lang="en-US"/>
        </a:p>
      </dgm:t>
    </dgm:pt>
    <dgm:pt modelId="{55369774-4D75-4BE9-A527-18F8E1CB8315}" type="pres">
      <dgm:prSet presAssocID="{F1CE9DA7-B895-4323-B722-CEF8872E0EBE}" presName="node" presStyleLbl="node1" presStyleIdx="3" presStyleCnt="4">
        <dgm:presLayoutVars>
          <dgm:bulletEnabled val="1"/>
        </dgm:presLayoutVars>
      </dgm:prSet>
      <dgm:spPr/>
      <dgm:t>
        <a:bodyPr/>
        <a:lstStyle/>
        <a:p>
          <a:endParaRPr lang="en-US"/>
        </a:p>
      </dgm:t>
    </dgm:pt>
  </dgm:ptLst>
  <dgm:cxnLst>
    <dgm:cxn modelId="{98D4DC79-74B2-4F13-9EAF-881055237480}" type="presOf" srcId="{BAEF95D3-E687-40C2-88B2-176B001871D2}" destId="{B9CAE1B3-CE6C-429A-ABBC-9695FD983A3F}" srcOrd="1" destOrd="0" presId="urn:microsoft.com/office/officeart/2005/8/layout/radial5"/>
    <dgm:cxn modelId="{F74481DD-C8BF-4D80-822C-C71DE42EA7F2}" type="presOf" srcId="{BF7CDD7E-B6A5-4B60-9A22-F010B61E567B}" destId="{AF8040C5-D4EF-4ADF-BEC2-E831F6D0B2AA}" srcOrd="0" destOrd="0" presId="urn:microsoft.com/office/officeart/2005/8/layout/radial5"/>
    <dgm:cxn modelId="{AC70B68F-6578-4BAC-ACBB-BC02423689AC}" srcId="{9EE3E5EE-366F-4B4B-B662-1FB460999281}" destId="{27D4B705-17D1-467A-928A-4572312C5C90}" srcOrd="2" destOrd="0" parTransId="{BAEF95D3-E687-40C2-88B2-176B001871D2}" sibTransId="{0F03435E-CCEE-40A6-806F-68FC8003BF3C}"/>
    <dgm:cxn modelId="{0642B8CC-3B7E-4159-AB63-CDACCC853D70}" type="presOf" srcId="{BF7CDD7E-B6A5-4B60-9A22-F010B61E567B}" destId="{662A7289-FEB4-4D11-86D1-461EF51C5446}" srcOrd="1" destOrd="0" presId="urn:microsoft.com/office/officeart/2005/8/layout/radial5"/>
    <dgm:cxn modelId="{D2B1D9E6-FE89-41F5-B24A-66ABE1A7732F}" srcId="{9EE3E5EE-366F-4B4B-B662-1FB460999281}" destId="{F1CE9DA7-B895-4323-B722-CEF8872E0EBE}" srcOrd="3" destOrd="0" parTransId="{3CFDB00A-0907-4981-9024-236E74DB51A4}" sibTransId="{F233874F-0517-419C-9F08-9FCB1626B1BD}"/>
    <dgm:cxn modelId="{3ADCC5F3-51F8-4740-AFF0-25E5DEEAFD02}" type="presOf" srcId="{D5D1CD17-5CD1-494F-AF98-02A5DB1BAEBF}" destId="{564B74CA-29B1-46D8-AADC-DCB78DFD2293}" srcOrd="0" destOrd="0" presId="urn:microsoft.com/office/officeart/2005/8/layout/radial5"/>
    <dgm:cxn modelId="{D1D193D0-9F45-44FF-B97D-E422A7A37015}" type="presOf" srcId="{F1CE9DA7-B895-4323-B722-CEF8872E0EBE}" destId="{55369774-4D75-4BE9-A527-18F8E1CB8315}" srcOrd="0" destOrd="0" presId="urn:microsoft.com/office/officeart/2005/8/layout/radial5"/>
    <dgm:cxn modelId="{4D6AA700-FD5C-43BE-A55C-E50A1B0FDBDA}" srcId="{716A9155-E345-4467-B4BF-DB8F8DA9DE6C}" destId="{9EE3E5EE-366F-4B4B-B662-1FB460999281}" srcOrd="0" destOrd="0" parTransId="{CABF86F4-6E9A-44FC-8411-BFA042B057F5}" sibTransId="{E196404A-F41B-4D1E-89CD-F9274C877018}"/>
    <dgm:cxn modelId="{9F63FAF0-5E49-4727-AF2E-D1D239AB3560}" type="presOf" srcId="{27D4B705-17D1-467A-928A-4572312C5C90}" destId="{F5EF020F-95C4-4836-A47B-A09A22AEAC20}" srcOrd="0" destOrd="0" presId="urn:microsoft.com/office/officeart/2005/8/layout/radial5"/>
    <dgm:cxn modelId="{2D5A2F9E-F9BC-4EAD-999F-7634C89667B3}" type="presOf" srcId="{80752B71-0A36-4197-904B-0D7C2EE9CCF6}" destId="{788BD5CE-60BD-4CE0-A38E-1F4329C25899}" srcOrd="0" destOrd="0" presId="urn:microsoft.com/office/officeart/2005/8/layout/radial5"/>
    <dgm:cxn modelId="{51C66EF9-E938-478A-A606-73A637981ED7}" srcId="{9EE3E5EE-366F-4B4B-B662-1FB460999281}" destId="{953F1EF8-47C8-4AB6-837C-6B7C130ECB1E}" srcOrd="1" destOrd="0" parTransId="{BF7CDD7E-B6A5-4B60-9A22-F010B61E567B}" sibTransId="{15D2DE9D-8D90-4874-8518-4E17F8200B34}"/>
    <dgm:cxn modelId="{09E625F4-42F9-477F-A1F9-CEC8F4C73F20}" type="presOf" srcId="{953F1EF8-47C8-4AB6-837C-6B7C130ECB1E}" destId="{5F5F87D4-EFF6-4009-A781-300CFA2898AE}" srcOrd="0" destOrd="0" presId="urn:microsoft.com/office/officeart/2005/8/layout/radial5"/>
    <dgm:cxn modelId="{256C80BC-3AE7-43C1-8072-EF8AE600326E}" type="presOf" srcId="{9EE3E5EE-366F-4B4B-B662-1FB460999281}" destId="{9C743825-8D6F-47DB-926E-D4169724CDBB}" srcOrd="0" destOrd="0" presId="urn:microsoft.com/office/officeart/2005/8/layout/radial5"/>
    <dgm:cxn modelId="{D99B80C3-85F5-4317-853A-6D3BDF0B6DA6}" srcId="{9EE3E5EE-366F-4B4B-B662-1FB460999281}" destId="{D5D1CD17-5CD1-494F-AF98-02A5DB1BAEBF}" srcOrd="0" destOrd="0" parTransId="{80752B71-0A36-4197-904B-0D7C2EE9CCF6}" sibTransId="{893C5AE7-E79F-4C34-BE5C-C8A8D19A97A0}"/>
    <dgm:cxn modelId="{97CEC1B1-C34F-43D0-BB29-D590D67D90AD}" type="presOf" srcId="{716A9155-E345-4467-B4BF-DB8F8DA9DE6C}" destId="{3B6AFFA0-1200-4E34-B7C7-48B072396C10}" srcOrd="0" destOrd="0" presId="urn:microsoft.com/office/officeart/2005/8/layout/radial5"/>
    <dgm:cxn modelId="{C200863C-D7C9-4034-B38C-F0E9897FCA19}" type="presOf" srcId="{BAEF95D3-E687-40C2-88B2-176B001871D2}" destId="{115064CD-F6C9-4B1A-9F7B-315C69914CC1}" srcOrd="0" destOrd="0" presId="urn:microsoft.com/office/officeart/2005/8/layout/radial5"/>
    <dgm:cxn modelId="{B1E9A3EC-9DE8-4706-98BF-915BA7A7A754}" type="presOf" srcId="{3CFDB00A-0907-4981-9024-236E74DB51A4}" destId="{E34A2B3E-9A0E-4BD3-BC5B-2FCC76167314}" srcOrd="0" destOrd="0" presId="urn:microsoft.com/office/officeart/2005/8/layout/radial5"/>
    <dgm:cxn modelId="{1B85BF3C-8759-48E2-B1D6-0E4E214F6DD9}" type="presOf" srcId="{80752B71-0A36-4197-904B-0D7C2EE9CCF6}" destId="{531F9D6F-1C6D-4C8A-AF65-B2E83CCE8B43}" srcOrd="1" destOrd="0" presId="urn:microsoft.com/office/officeart/2005/8/layout/radial5"/>
    <dgm:cxn modelId="{C3DFECDE-D957-4182-877A-29C27206CD8F}" type="presOf" srcId="{3CFDB00A-0907-4981-9024-236E74DB51A4}" destId="{04699390-E4F4-46D6-8968-4FE6C5862BA2}" srcOrd="1" destOrd="0" presId="urn:microsoft.com/office/officeart/2005/8/layout/radial5"/>
    <dgm:cxn modelId="{A5184C85-19D3-40FD-978A-5A5382ECC6AA}" type="presParOf" srcId="{3B6AFFA0-1200-4E34-B7C7-48B072396C10}" destId="{9C743825-8D6F-47DB-926E-D4169724CDBB}" srcOrd="0" destOrd="0" presId="urn:microsoft.com/office/officeart/2005/8/layout/radial5"/>
    <dgm:cxn modelId="{A2910A62-5203-45A4-B800-8AD9FAE7275A}" type="presParOf" srcId="{3B6AFFA0-1200-4E34-B7C7-48B072396C10}" destId="{788BD5CE-60BD-4CE0-A38E-1F4329C25899}" srcOrd="1" destOrd="0" presId="urn:microsoft.com/office/officeart/2005/8/layout/radial5"/>
    <dgm:cxn modelId="{661F4500-4DC7-44EF-8FFE-8D6244B9FB75}" type="presParOf" srcId="{788BD5CE-60BD-4CE0-A38E-1F4329C25899}" destId="{531F9D6F-1C6D-4C8A-AF65-B2E83CCE8B43}" srcOrd="0" destOrd="0" presId="urn:microsoft.com/office/officeart/2005/8/layout/radial5"/>
    <dgm:cxn modelId="{3E2106E0-41B2-4D29-A7B8-F6DD4804F644}" type="presParOf" srcId="{3B6AFFA0-1200-4E34-B7C7-48B072396C10}" destId="{564B74CA-29B1-46D8-AADC-DCB78DFD2293}" srcOrd="2" destOrd="0" presId="urn:microsoft.com/office/officeart/2005/8/layout/radial5"/>
    <dgm:cxn modelId="{42C03D1A-81E9-47D0-902D-A7B52AF5A6E7}" type="presParOf" srcId="{3B6AFFA0-1200-4E34-B7C7-48B072396C10}" destId="{AF8040C5-D4EF-4ADF-BEC2-E831F6D0B2AA}" srcOrd="3" destOrd="0" presId="urn:microsoft.com/office/officeart/2005/8/layout/radial5"/>
    <dgm:cxn modelId="{CCCFA095-1D76-43C1-BDB8-F48B321D259F}" type="presParOf" srcId="{AF8040C5-D4EF-4ADF-BEC2-E831F6D0B2AA}" destId="{662A7289-FEB4-4D11-86D1-461EF51C5446}" srcOrd="0" destOrd="0" presId="urn:microsoft.com/office/officeart/2005/8/layout/radial5"/>
    <dgm:cxn modelId="{ECB7FCDF-175E-4A12-9FA9-3FB217BE9ACC}" type="presParOf" srcId="{3B6AFFA0-1200-4E34-B7C7-48B072396C10}" destId="{5F5F87D4-EFF6-4009-A781-300CFA2898AE}" srcOrd="4" destOrd="0" presId="urn:microsoft.com/office/officeart/2005/8/layout/radial5"/>
    <dgm:cxn modelId="{9B8AAE7B-2E8B-4BD0-9C48-366D046BF32B}" type="presParOf" srcId="{3B6AFFA0-1200-4E34-B7C7-48B072396C10}" destId="{115064CD-F6C9-4B1A-9F7B-315C69914CC1}" srcOrd="5" destOrd="0" presId="urn:microsoft.com/office/officeart/2005/8/layout/radial5"/>
    <dgm:cxn modelId="{D77CD681-7A97-424D-BA35-0502D7BA464F}" type="presParOf" srcId="{115064CD-F6C9-4B1A-9F7B-315C69914CC1}" destId="{B9CAE1B3-CE6C-429A-ABBC-9695FD983A3F}" srcOrd="0" destOrd="0" presId="urn:microsoft.com/office/officeart/2005/8/layout/radial5"/>
    <dgm:cxn modelId="{86BE11A6-38B9-44FD-B208-BE6F9F84201E}" type="presParOf" srcId="{3B6AFFA0-1200-4E34-B7C7-48B072396C10}" destId="{F5EF020F-95C4-4836-A47B-A09A22AEAC20}" srcOrd="6" destOrd="0" presId="urn:microsoft.com/office/officeart/2005/8/layout/radial5"/>
    <dgm:cxn modelId="{494AA998-1F5D-45A1-82F2-497B2D8B9A86}" type="presParOf" srcId="{3B6AFFA0-1200-4E34-B7C7-48B072396C10}" destId="{E34A2B3E-9A0E-4BD3-BC5B-2FCC76167314}" srcOrd="7" destOrd="0" presId="urn:microsoft.com/office/officeart/2005/8/layout/radial5"/>
    <dgm:cxn modelId="{9041D580-E291-4C44-B190-9C3EC2DA58F7}" type="presParOf" srcId="{E34A2B3E-9A0E-4BD3-BC5B-2FCC76167314}" destId="{04699390-E4F4-46D6-8968-4FE6C5862BA2}" srcOrd="0" destOrd="0" presId="urn:microsoft.com/office/officeart/2005/8/layout/radial5"/>
    <dgm:cxn modelId="{29AC81CA-4350-41A2-93D6-49BBF77061F8}" type="presParOf" srcId="{3B6AFFA0-1200-4E34-B7C7-48B072396C10}" destId="{55369774-4D75-4BE9-A527-18F8E1CB8315}" srcOrd="8"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BEF29A-9D39-4540-A445-3EDB0F98D3FC}" type="doc">
      <dgm:prSet loTypeId="urn:microsoft.com/office/officeart/2005/8/layout/pyramid2" loCatId="pyramid" qsTypeId="urn:microsoft.com/office/officeart/2005/8/quickstyle/simple1" qsCatId="simple" csTypeId="urn:microsoft.com/office/officeart/2005/8/colors/colorful2" csCatId="colorful" phldr="1"/>
      <dgm:spPr/>
    </dgm:pt>
    <dgm:pt modelId="{57395E2F-9DE3-43F0-99D0-803F79FC0605}">
      <dgm:prSet phldrT="[Text]"/>
      <dgm:spPr/>
      <dgm:t>
        <a:bodyPr/>
        <a:lstStyle/>
        <a:p>
          <a:r>
            <a:rPr lang="en-US" dirty="0" smtClean="0"/>
            <a:t>Effective Flow b/w Depts</a:t>
          </a:r>
          <a:endParaRPr lang="en-US" dirty="0"/>
        </a:p>
      </dgm:t>
    </dgm:pt>
    <dgm:pt modelId="{42D57308-C613-48BE-B096-AAEE035E68AC}" type="parTrans" cxnId="{A85160A9-82AC-4113-AB8B-29AAD4D8D908}">
      <dgm:prSet/>
      <dgm:spPr/>
      <dgm:t>
        <a:bodyPr/>
        <a:lstStyle/>
        <a:p>
          <a:endParaRPr lang="en-US"/>
        </a:p>
      </dgm:t>
    </dgm:pt>
    <dgm:pt modelId="{85A0A535-A71E-4A8E-A83B-51B7C50B1F46}" type="sibTrans" cxnId="{A85160A9-82AC-4113-AB8B-29AAD4D8D908}">
      <dgm:prSet/>
      <dgm:spPr/>
      <dgm:t>
        <a:bodyPr/>
        <a:lstStyle/>
        <a:p>
          <a:endParaRPr lang="en-US"/>
        </a:p>
      </dgm:t>
    </dgm:pt>
    <dgm:pt modelId="{2A3107B3-0B4E-461B-842C-FDD9C0BD1D1C}">
      <dgm:prSet phldrT="[Text]"/>
      <dgm:spPr/>
      <dgm:t>
        <a:bodyPr/>
        <a:lstStyle/>
        <a:p>
          <a:r>
            <a:rPr lang="en-US" dirty="0" smtClean="0"/>
            <a:t>Effective Flow within Depts</a:t>
          </a:r>
          <a:endParaRPr lang="en-US" dirty="0"/>
        </a:p>
      </dgm:t>
    </dgm:pt>
    <dgm:pt modelId="{17F9B6E3-D904-4364-B6B3-4FC31DD59AA4}" type="parTrans" cxnId="{CDFBCE1F-B4AB-4467-BA48-7405E37638E8}">
      <dgm:prSet/>
      <dgm:spPr/>
      <dgm:t>
        <a:bodyPr/>
        <a:lstStyle/>
        <a:p>
          <a:endParaRPr lang="en-US"/>
        </a:p>
      </dgm:t>
    </dgm:pt>
    <dgm:pt modelId="{E752F803-EBAF-41CC-832D-293E5E9D3E66}" type="sibTrans" cxnId="{CDFBCE1F-B4AB-4467-BA48-7405E37638E8}">
      <dgm:prSet/>
      <dgm:spPr/>
      <dgm:t>
        <a:bodyPr/>
        <a:lstStyle/>
        <a:p>
          <a:endParaRPr lang="en-US"/>
        </a:p>
      </dgm:t>
    </dgm:pt>
    <dgm:pt modelId="{1993A3C6-741B-42EB-BDA7-3C7DDC0D43FB}">
      <dgm:prSet phldrT="[Text]"/>
      <dgm:spPr/>
      <dgm:t>
        <a:bodyPr/>
        <a:lstStyle/>
        <a:p>
          <a:r>
            <a:rPr lang="en-US" dirty="0" smtClean="0"/>
            <a:t>Effective Flow within Workstations</a:t>
          </a:r>
          <a:endParaRPr lang="en-US" dirty="0"/>
        </a:p>
      </dgm:t>
    </dgm:pt>
    <dgm:pt modelId="{2462B035-6071-4629-A709-08731F1BC3C0}" type="parTrans" cxnId="{E6D767ED-10EB-4693-91D5-86F455140352}">
      <dgm:prSet/>
      <dgm:spPr/>
      <dgm:t>
        <a:bodyPr/>
        <a:lstStyle/>
        <a:p>
          <a:endParaRPr lang="en-US"/>
        </a:p>
      </dgm:t>
    </dgm:pt>
    <dgm:pt modelId="{BAC4FAA8-D66A-4A31-87BE-8D1D16794D00}" type="sibTrans" cxnId="{E6D767ED-10EB-4693-91D5-86F455140352}">
      <dgm:prSet/>
      <dgm:spPr/>
      <dgm:t>
        <a:bodyPr/>
        <a:lstStyle/>
        <a:p>
          <a:endParaRPr lang="en-US"/>
        </a:p>
      </dgm:t>
    </dgm:pt>
    <dgm:pt modelId="{D00E5E1C-944C-4D59-8B83-114929D215A1}" type="pres">
      <dgm:prSet presAssocID="{89BEF29A-9D39-4540-A445-3EDB0F98D3FC}" presName="compositeShape" presStyleCnt="0">
        <dgm:presLayoutVars>
          <dgm:dir/>
          <dgm:resizeHandles/>
        </dgm:presLayoutVars>
      </dgm:prSet>
      <dgm:spPr/>
    </dgm:pt>
    <dgm:pt modelId="{ED22403F-FA2B-4552-A911-31B1D3E41D04}" type="pres">
      <dgm:prSet presAssocID="{89BEF29A-9D39-4540-A445-3EDB0F98D3FC}" presName="pyramid" presStyleLbl="node1" presStyleIdx="0" presStyleCnt="1"/>
      <dgm:spPr/>
    </dgm:pt>
    <dgm:pt modelId="{295C4691-BE17-4FAB-9633-6A12EFFE6B0F}" type="pres">
      <dgm:prSet presAssocID="{89BEF29A-9D39-4540-A445-3EDB0F98D3FC}" presName="theList" presStyleCnt="0"/>
      <dgm:spPr/>
    </dgm:pt>
    <dgm:pt modelId="{5C7062E7-70C3-474A-AEEC-BC04CAF5CEC4}" type="pres">
      <dgm:prSet presAssocID="{57395E2F-9DE3-43F0-99D0-803F79FC0605}" presName="aNode" presStyleLbl="fgAcc1" presStyleIdx="0" presStyleCnt="3">
        <dgm:presLayoutVars>
          <dgm:bulletEnabled val="1"/>
        </dgm:presLayoutVars>
      </dgm:prSet>
      <dgm:spPr/>
      <dgm:t>
        <a:bodyPr/>
        <a:lstStyle/>
        <a:p>
          <a:endParaRPr lang="en-US"/>
        </a:p>
      </dgm:t>
    </dgm:pt>
    <dgm:pt modelId="{E74A2B41-8F64-4AA2-9FC9-3C1D70A96A90}" type="pres">
      <dgm:prSet presAssocID="{57395E2F-9DE3-43F0-99D0-803F79FC0605}" presName="aSpace" presStyleCnt="0"/>
      <dgm:spPr/>
    </dgm:pt>
    <dgm:pt modelId="{0CC6E2D3-063E-4CFE-9A85-4F5BC9AFCA64}" type="pres">
      <dgm:prSet presAssocID="{2A3107B3-0B4E-461B-842C-FDD9C0BD1D1C}" presName="aNode" presStyleLbl="fgAcc1" presStyleIdx="1" presStyleCnt="3">
        <dgm:presLayoutVars>
          <dgm:bulletEnabled val="1"/>
        </dgm:presLayoutVars>
      </dgm:prSet>
      <dgm:spPr/>
      <dgm:t>
        <a:bodyPr/>
        <a:lstStyle/>
        <a:p>
          <a:endParaRPr lang="en-US"/>
        </a:p>
      </dgm:t>
    </dgm:pt>
    <dgm:pt modelId="{BCB959F2-435A-45A8-A4DA-45C11DC1D576}" type="pres">
      <dgm:prSet presAssocID="{2A3107B3-0B4E-461B-842C-FDD9C0BD1D1C}" presName="aSpace" presStyleCnt="0"/>
      <dgm:spPr/>
    </dgm:pt>
    <dgm:pt modelId="{7DB1B103-4191-4578-A5B5-E7550D58AC71}" type="pres">
      <dgm:prSet presAssocID="{1993A3C6-741B-42EB-BDA7-3C7DDC0D43FB}" presName="aNode" presStyleLbl="fgAcc1" presStyleIdx="2" presStyleCnt="3">
        <dgm:presLayoutVars>
          <dgm:bulletEnabled val="1"/>
        </dgm:presLayoutVars>
      </dgm:prSet>
      <dgm:spPr/>
      <dgm:t>
        <a:bodyPr/>
        <a:lstStyle/>
        <a:p>
          <a:endParaRPr lang="en-US"/>
        </a:p>
      </dgm:t>
    </dgm:pt>
    <dgm:pt modelId="{0DFAD89F-77A9-4B34-BCE0-AD2CEDF7DDFF}" type="pres">
      <dgm:prSet presAssocID="{1993A3C6-741B-42EB-BDA7-3C7DDC0D43FB}" presName="aSpace" presStyleCnt="0"/>
      <dgm:spPr/>
    </dgm:pt>
  </dgm:ptLst>
  <dgm:cxnLst>
    <dgm:cxn modelId="{CDFBCE1F-B4AB-4467-BA48-7405E37638E8}" srcId="{89BEF29A-9D39-4540-A445-3EDB0F98D3FC}" destId="{2A3107B3-0B4E-461B-842C-FDD9C0BD1D1C}" srcOrd="1" destOrd="0" parTransId="{17F9B6E3-D904-4364-B6B3-4FC31DD59AA4}" sibTransId="{E752F803-EBAF-41CC-832D-293E5E9D3E66}"/>
    <dgm:cxn modelId="{FCCE380E-6AC0-442F-B751-FC7645C98758}" type="presOf" srcId="{57395E2F-9DE3-43F0-99D0-803F79FC0605}" destId="{5C7062E7-70C3-474A-AEEC-BC04CAF5CEC4}" srcOrd="0" destOrd="0" presId="urn:microsoft.com/office/officeart/2005/8/layout/pyramid2"/>
    <dgm:cxn modelId="{A9C7ED34-AD0D-4EBD-8F9D-876D4C7E3584}" type="presOf" srcId="{89BEF29A-9D39-4540-A445-3EDB0F98D3FC}" destId="{D00E5E1C-944C-4D59-8B83-114929D215A1}" srcOrd="0" destOrd="0" presId="urn:microsoft.com/office/officeart/2005/8/layout/pyramid2"/>
    <dgm:cxn modelId="{80F61B0E-E36B-4F11-8A8F-F3EFC9886283}" type="presOf" srcId="{2A3107B3-0B4E-461B-842C-FDD9C0BD1D1C}" destId="{0CC6E2D3-063E-4CFE-9A85-4F5BC9AFCA64}" srcOrd="0" destOrd="0" presId="urn:microsoft.com/office/officeart/2005/8/layout/pyramid2"/>
    <dgm:cxn modelId="{92FC463A-FFB4-48C5-B1FC-3F67EA8C5114}" type="presOf" srcId="{1993A3C6-741B-42EB-BDA7-3C7DDC0D43FB}" destId="{7DB1B103-4191-4578-A5B5-E7550D58AC71}" srcOrd="0" destOrd="0" presId="urn:microsoft.com/office/officeart/2005/8/layout/pyramid2"/>
    <dgm:cxn modelId="{A85160A9-82AC-4113-AB8B-29AAD4D8D908}" srcId="{89BEF29A-9D39-4540-A445-3EDB0F98D3FC}" destId="{57395E2F-9DE3-43F0-99D0-803F79FC0605}" srcOrd="0" destOrd="0" parTransId="{42D57308-C613-48BE-B096-AAEE035E68AC}" sibTransId="{85A0A535-A71E-4A8E-A83B-51B7C50B1F46}"/>
    <dgm:cxn modelId="{E6D767ED-10EB-4693-91D5-86F455140352}" srcId="{89BEF29A-9D39-4540-A445-3EDB0F98D3FC}" destId="{1993A3C6-741B-42EB-BDA7-3C7DDC0D43FB}" srcOrd="2" destOrd="0" parTransId="{2462B035-6071-4629-A709-08731F1BC3C0}" sibTransId="{BAC4FAA8-D66A-4A31-87BE-8D1D16794D00}"/>
    <dgm:cxn modelId="{35371584-A75A-4BAD-9B79-3DF047AF39E9}" type="presParOf" srcId="{D00E5E1C-944C-4D59-8B83-114929D215A1}" destId="{ED22403F-FA2B-4552-A911-31B1D3E41D04}" srcOrd="0" destOrd="0" presId="urn:microsoft.com/office/officeart/2005/8/layout/pyramid2"/>
    <dgm:cxn modelId="{AEE8AFC2-0352-4334-A20A-244A9868776F}" type="presParOf" srcId="{D00E5E1C-944C-4D59-8B83-114929D215A1}" destId="{295C4691-BE17-4FAB-9633-6A12EFFE6B0F}" srcOrd="1" destOrd="0" presId="urn:microsoft.com/office/officeart/2005/8/layout/pyramid2"/>
    <dgm:cxn modelId="{3F551E3D-121F-41B9-8BE1-00F860BE7736}" type="presParOf" srcId="{295C4691-BE17-4FAB-9633-6A12EFFE6B0F}" destId="{5C7062E7-70C3-474A-AEEC-BC04CAF5CEC4}" srcOrd="0" destOrd="0" presId="urn:microsoft.com/office/officeart/2005/8/layout/pyramid2"/>
    <dgm:cxn modelId="{008A848D-9CEE-4603-BEDB-1D5479362EB3}" type="presParOf" srcId="{295C4691-BE17-4FAB-9633-6A12EFFE6B0F}" destId="{E74A2B41-8F64-4AA2-9FC9-3C1D70A96A90}" srcOrd="1" destOrd="0" presId="urn:microsoft.com/office/officeart/2005/8/layout/pyramid2"/>
    <dgm:cxn modelId="{E1A38B1A-9AA1-4C1E-96B4-9C8B4047E847}" type="presParOf" srcId="{295C4691-BE17-4FAB-9633-6A12EFFE6B0F}" destId="{0CC6E2D3-063E-4CFE-9A85-4F5BC9AFCA64}" srcOrd="2" destOrd="0" presId="urn:microsoft.com/office/officeart/2005/8/layout/pyramid2"/>
    <dgm:cxn modelId="{253EA1EB-4612-4C35-9CEA-AE772872C2F1}" type="presParOf" srcId="{295C4691-BE17-4FAB-9633-6A12EFFE6B0F}" destId="{BCB959F2-435A-45A8-A4DA-45C11DC1D576}" srcOrd="3" destOrd="0" presId="urn:microsoft.com/office/officeart/2005/8/layout/pyramid2"/>
    <dgm:cxn modelId="{D921B230-EFA6-41B4-976F-5DF2D74D4585}" type="presParOf" srcId="{295C4691-BE17-4FAB-9633-6A12EFFE6B0F}" destId="{7DB1B103-4191-4578-A5B5-E7550D58AC71}" srcOrd="4" destOrd="0" presId="urn:microsoft.com/office/officeart/2005/8/layout/pyramid2"/>
    <dgm:cxn modelId="{7E2A490E-286A-441A-8F91-B849EF30FB7C}" type="presParOf" srcId="{295C4691-BE17-4FAB-9633-6A12EFFE6B0F}" destId="{0DFAD89F-77A9-4B34-BCE0-AD2CEDF7DDFF}"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81015C-27DE-4F0A-89CE-3B4610F0985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FD3962F3-E97A-4DF6-BCC8-16813671F969}">
      <dgm:prSet phldrT="[Text]"/>
      <dgm:spPr/>
      <dgm:t>
        <a:bodyPr/>
        <a:lstStyle/>
        <a:p>
          <a:r>
            <a:rPr lang="en-US" dirty="0" smtClean="0"/>
            <a:t>Production Planning Department</a:t>
          </a:r>
          <a:endParaRPr lang="en-US" dirty="0"/>
        </a:p>
      </dgm:t>
    </dgm:pt>
    <dgm:pt modelId="{ABE007CE-4FC2-4237-8295-6BD3F6E4BE75}" type="parTrans" cxnId="{19B0DBCB-3624-4B95-8712-4EA2FD2F9F99}">
      <dgm:prSet/>
      <dgm:spPr/>
      <dgm:t>
        <a:bodyPr/>
        <a:lstStyle/>
        <a:p>
          <a:endParaRPr lang="en-US"/>
        </a:p>
      </dgm:t>
    </dgm:pt>
    <dgm:pt modelId="{7CB32AD3-F509-4456-A61B-4F5E0FF5E307}" type="sibTrans" cxnId="{19B0DBCB-3624-4B95-8712-4EA2FD2F9F99}">
      <dgm:prSet/>
      <dgm:spPr/>
      <dgm:t>
        <a:bodyPr/>
        <a:lstStyle/>
        <a:p>
          <a:endParaRPr lang="en-US"/>
        </a:p>
      </dgm:t>
    </dgm:pt>
    <dgm:pt modelId="{DC2DF13F-712F-4E1E-93E8-0E6D8DE99CC2}">
      <dgm:prSet phldrT="[Text]"/>
      <dgm:spPr/>
      <dgm:t>
        <a:bodyPr/>
        <a:lstStyle/>
        <a:p>
          <a:r>
            <a:rPr lang="en-US" dirty="0" smtClean="0"/>
            <a:t>Production Line Department</a:t>
          </a:r>
          <a:endParaRPr lang="en-US" dirty="0"/>
        </a:p>
      </dgm:t>
    </dgm:pt>
    <dgm:pt modelId="{F5545876-2AFA-4900-B1CD-B32EACB1B0C1}" type="parTrans" cxnId="{FD77FDA8-7527-4577-B984-A56B49CE8986}">
      <dgm:prSet/>
      <dgm:spPr/>
      <dgm:t>
        <a:bodyPr/>
        <a:lstStyle/>
        <a:p>
          <a:endParaRPr lang="en-US" dirty="0"/>
        </a:p>
      </dgm:t>
    </dgm:pt>
    <dgm:pt modelId="{94E20A6A-CE02-4CB7-8024-6E51B6064089}" type="sibTrans" cxnId="{FD77FDA8-7527-4577-B984-A56B49CE8986}">
      <dgm:prSet/>
      <dgm:spPr/>
      <dgm:t>
        <a:bodyPr/>
        <a:lstStyle/>
        <a:p>
          <a:endParaRPr lang="en-US"/>
        </a:p>
      </dgm:t>
    </dgm:pt>
    <dgm:pt modelId="{B90731BE-6CAD-4E96-A48B-FDCD264528FA}">
      <dgm:prSet phldrT="[Text]"/>
      <dgm:spPr/>
      <dgm:t>
        <a:bodyPr/>
        <a:lstStyle/>
        <a:p>
          <a:r>
            <a:rPr lang="en-US" dirty="0" smtClean="0"/>
            <a:t>Fixed Material Location Department</a:t>
          </a:r>
          <a:endParaRPr lang="en-US" dirty="0"/>
        </a:p>
      </dgm:t>
    </dgm:pt>
    <dgm:pt modelId="{50E8E465-47A5-4CD6-A58D-7B0761CBD5F0}" type="parTrans" cxnId="{9ADB936F-D7DF-4A3E-AC31-7584BC4EA3D7}">
      <dgm:prSet/>
      <dgm:spPr/>
      <dgm:t>
        <a:bodyPr/>
        <a:lstStyle/>
        <a:p>
          <a:endParaRPr lang="en-US" dirty="0"/>
        </a:p>
      </dgm:t>
    </dgm:pt>
    <dgm:pt modelId="{0E45AE5F-E891-4BF8-96A1-5A2BB8A6910A}" type="sibTrans" cxnId="{9ADB936F-D7DF-4A3E-AC31-7584BC4EA3D7}">
      <dgm:prSet/>
      <dgm:spPr/>
      <dgm:t>
        <a:bodyPr/>
        <a:lstStyle/>
        <a:p>
          <a:endParaRPr lang="en-US"/>
        </a:p>
      </dgm:t>
    </dgm:pt>
    <dgm:pt modelId="{57851BCC-06BB-4B3C-854B-319EEAA1EF78}">
      <dgm:prSet phldrT="[Text]"/>
      <dgm:spPr/>
      <dgm:t>
        <a:bodyPr/>
        <a:lstStyle/>
        <a:p>
          <a:r>
            <a:rPr lang="en-US" dirty="0" smtClean="0"/>
            <a:t>Product Family Department</a:t>
          </a:r>
          <a:endParaRPr lang="en-US" dirty="0"/>
        </a:p>
      </dgm:t>
    </dgm:pt>
    <dgm:pt modelId="{DEAA9D50-4891-4414-B2A9-58D43981CC5D}" type="parTrans" cxnId="{5321E88A-4BC4-4D3F-8693-C227A4D46D78}">
      <dgm:prSet/>
      <dgm:spPr/>
      <dgm:t>
        <a:bodyPr/>
        <a:lstStyle/>
        <a:p>
          <a:endParaRPr lang="en-US" dirty="0"/>
        </a:p>
      </dgm:t>
    </dgm:pt>
    <dgm:pt modelId="{C4A22987-BA85-4CC5-B1D0-968613122865}" type="sibTrans" cxnId="{5321E88A-4BC4-4D3F-8693-C227A4D46D78}">
      <dgm:prSet/>
      <dgm:spPr/>
      <dgm:t>
        <a:bodyPr/>
        <a:lstStyle/>
        <a:p>
          <a:endParaRPr lang="en-US"/>
        </a:p>
      </dgm:t>
    </dgm:pt>
    <dgm:pt modelId="{0B7E28F8-AC03-444D-92F1-40B0ABD6FE53}">
      <dgm:prSet phldrT="[Text]"/>
      <dgm:spPr/>
      <dgm:t>
        <a:bodyPr/>
        <a:lstStyle/>
        <a:p>
          <a:r>
            <a:rPr lang="en-US" dirty="0" smtClean="0"/>
            <a:t>Process Department</a:t>
          </a:r>
          <a:endParaRPr lang="en-US" dirty="0"/>
        </a:p>
      </dgm:t>
    </dgm:pt>
    <dgm:pt modelId="{D849E8DB-C21D-4987-9AFC-35727204DBC5}" type="parTrans" cxnId="{FE13DEC3-46E0-4324-BC63-685A1EA87D53}">
      <dgm:prSet/>
      <dgm:spPr/>
      <dgm:t>
        <a:bodyPr/>
        <a:lstStyle/>
        <a:p>
          <a:endParaRPr lang="en-US" dirty="0"/>
        </a:p>
      </dgm:t>
    </dgm:pt>
    <dgm:pt modelId="{0E48CAC7-783C-4F78-8B95-25AEDB171573}" type="sibTrans" cxnId="{FE13DEC3-46E0-4324-BC63-685A1EA87D53}">
      <dgm:prSet/>
      <dgm:spPr/>
      <dgm:t>
        <a:bodyPr/>
        <a:lstStyle/>
        <a:p>
          <a:endParaRPr lang="en-US"/>
        </a:p>
      </dgm:t>
    </dgm:pt>
    <dgm:pt modelId="{254A87DA-5F2B-4229-94E8-275B7FD3D83B}" type="pres">
      <dgm:prSet presAssocID="{1281015C-27DE-4F0A-89CE-3B4610F0985A}" presName="Name0" presStyleCnt="0">
        <dgm:presLayoutVars>
          <dgm:chMax val="1"/>
          <dgm:dir/>
          <dgm:animLvl val="ctr"/>
          <dgm:resizeHandles val="exact"/>
        </dgm:presLayoutVars>
      </dgm:prSet>
      <dgm:spPr/>
      <dgm:t>
        <a:bodyPr/>
        <a:lstStyle/>
        <a:p>
          <a:endParaRPr lang="en-US"/>
        </a:p>
      </dgm:t>
    </dgm:pt>
    <dgm:pt modelId="{63E2CE3B-3A1D-44A7-9303-05BC639F87EF}" type="pres">
      <dgm:prSet presAssocID="{FD3962F3-E97A-4DF6-BCC8-16813671F969}" presName="centerShape" presStyleLbl="node0" presStyleIdx="0" presStyleCnt="1"/>
      <dgm:spPr/>
      <dgm:t>
        <a:bodyPr/>
        <a:lstStyle/>
        <a:p>
          <a:endParaRPr lang="en-US"/>
        </a:p>
      </dgm:t>
    </dgm:pt>
    <dgm:pt modelId="{6612B067-185D-4113-8833-549F76B4EEC3}" type="pres">
      <dgm:prSet presAssocID="{F5545876-2AFA-4900-B1CD-B32EACB1B0C1}" presName="parTrans" presStyleLbl="sibTrans2D1" presStyleIdx="0" presStyleCnt="4"/>
      <dgm:spPr/>
      <dgm:t>
        <a:bodyPr/>
        <a:lstStyle/>
        <a:p>
          <a:endParaRPr lang="en-US"/>
        </a:p>
      </dgm:t>
    </dgm:pt>
    <dgm:pt modelId="{54514A8C-88CF-450B-85A7-15747EDE9B6C}" type="pres">
      <dgm:prSet presAssocID="{F5545876-2AFA-4900-B1CD-B32EACB1B0C1}" presName="connectorText" presStyleLbl="sibTrans2D1" presStyleIdx="0" presStyleCnt="4"/>
      <dgm:spPr/>
      <dgm:t>
        <a:bodyPr/>
        <a:lstStyle/>
        <a:p>
          <a:endParaRPr lang="en-US"/>
        </a:p>
      </dgm:t>
    </dgm:pt>
    <dgm:pt modelId="{3D38494B-4C39-4BFF-8CC1-1CBAF142777B}" type="pres">
      <dgm:prSet presAssocID="{DC2DF13F-712F-4E1E-93E8-0E6D8DE99CC2}" presName="node" presStyleLbl="node1" presStyleIdx="0" presStyleCnt="4">
        <dgm:presLayoutVars>
          <dgm:bulletEnabled val="1"/>
        </dgm:presLayoutVars>
      </dgm:prSet>
      <dgm:spPr/>
      <dgm:t>
        <a:bodyPr/>
        <a:lstStyle/>
        <a:p>
          <a:endParaRPr lang="en-US"/>
        </a:p>
      </dgm:t>
    </dgm:pt>
    <dgm:pt modelId="{89586D14-258C-4015-83C4-A3B4EC8CE5C2}" type="pres">
      <dgm:prSet presAssocID="{50E8E465-47A5-4CD6-A58D-7B0761CBD5F0}" presName="parTrans" presStyleLbl="sibTrans2D1" presStyleIdx="1" presStyleCnt="4"/>
      <dgm:spPr/>
      <dgm:t>
        <a:bodyPr/>
        <a:lstStyle/>
        <a:p>
          <a:endParaRPr lang="en-US"/>
        </a:p>
      </dgm:t>
    </dgm:pt>
    <dgm:pt modelId="{706BB24E-F520-44E7-99CB-A704712B5861}" type="pres">
      <dgm:prSet presAssocID="{50E8E465-47A5-4CD6-A58D-7B0761CBD5F0}" presName="connectorText" presStyleLbl="sibTrans2D1" presStyleIdx="1" presStyleCnt="4"/>
      <dgm:spPr/>
      <dgm:t>
        <a:bodyPr/>
        <a:lstStyle/>
        <a:p>
          <a:endParaRPr lang="en-US"/>
        </a:p>
      </dgm:t>
    </dgm:pt>
    <dgm:pt modelId="{34785828-BE65-43D1-A368-C31F900A3ED0}" type="pres">
      <dgm:prSet presAssocID="{B90731BE-6CAD-4E96-A48B-FDCD264528FA}" presName="node" presStyleLbl="node1" presStyleIdx="1" presStyleCnt="4">
        <dgm:presLayoutVars>
          <dgm:bulletEnabled val="1"/>
        </dgm:presLayoutVars>
      </dgm:prSet>
      <dgm:spPr/>
      <dgm:t>
        <a:bodyPr/>
        <a:lstStyle/>
        <a:p>
          <a:endParaRPr lang="en-US"/>
        </a:p>
      </dgm:t>
    </dgm:pt>
    <dgm:pt modelId="{F10F01AB-4C35-4E82-A10B-5516BF4F58A6}" type="pres">
      <dgm:prSet presAssocID="{DEAA9D50-4891-4414-B2A9-58D43981CC5D}" presName="parTrans" presStyleLbl="sibTrans2D1" presStyleIdx="2" presStyleCnt="4"/>
      <dgm:spPr/>
      <dgm:t>
        <a:bodyPr/>
        <a:lstStyle/>
        <a:p>
          <a:endParaRPr lang="en-US"/>
        </a:p>
      </dgm:t>
    </dgm:pt>
    <dgm:pt modelId="{9D921D47-003F-4F22-AAA5-D0C8F2743B1D}" type="pres">
      <dgm:prSet presAssocID="{DEAA9D50-4891-4414-B2A9-58D43981CC5D}" presName="connectorText" presStyleLbl="sibTrans2D1" presStyleIdx="2" presStyleCnt="4"/>
      <dgm:spPr/>
      <dgm:t>
        <a:bodyPr/>
        <a:lstStyle/>
        <a:p>
          <a:endParaRPr lang="en-US"/>
        </a:p>
      </dgm:t>
    </dgm:pt>
    <dgm:pt modelId="{C5A1E158-B624-4D2D-BF09-41034B35BAF2}" type="pres">
      <dgm:prSet presAssocID="{57851BCC-06BB-4B3C-854B-319EEAA1EF78}" presName="node" presStyleLbl="node1" presStyleIdx="2" presStyleCnt="4">
        <dgm:presLayoutVars>
          <dgm:bulletEnabled val="1"/>
        </dgm:presLayoutVars>
      </dgm:prSet>
      <dgm:spPr/>
      <dgm:t>
        <a:bodyPr/>
        <a:lstStyle/>
        <a:p>
          <a:endParaRPr lang="en-US"/>
        </a:p>
      </dgm:t>
    </dgm:pt>
    <dgm:pt modelId="{03BC634A-797F-4725-850C-A686D51D277F}" type="pres">
      <dgm:prSet presAssocID="{D849E8DB-C21D-4987-9AFC-35727204DBC5}" presName="parTrans" presStyleLbl="sibTrans2D1" presStyleIdx="3" presStyleCnt="4"/>
      <dgm:spPr/>
      <dgm:t>
        <a:bodyPr/>
        <a:lstStyle/>
        <a:p>
          <a:endParaRPr lang="en-US"/>
        </a:p>
      </dgm:t>
    </dgm:pt>
    <dgm:pt modelId="{252B645E-8A90-4337-90D0-527725189C64}" type="pres">
      <dgm:prSet presAssocID="{D849E8DB-C21D-4987-9AFC-35727204DBC5}" presName="connectorText" presStyleLbl="sibTrans2D1" presStyleIdx="3" presStyleCnt="4"/>
      <dgm:spPr/>
      <dgm:t>
        <a:bodyPr/>
        <a:lstStyle/>
        <a:p>
          <a:endParaRPr lang="en-US"/>
        </a:p>
      </dgm:t>
    </dgm:pt>
    <dgm:pt modelId="{64D5E4DE-DE44-42D5-A1E5-451FA68BD436}" type="pres">
      <dgm:prSet presAssocID="{0B7E28F8-AC03-444D-92F1-40B0ABD6FE53}" presName="node" presStyleLbl="node1" presStyleIdx="3" presStyleCnt="4">
        <dgm:presLayoutVars>
          <dgm:bulletEnabled val="1"/>
        </dgm:presLayoutVars>
      </dgm:prSet>
      <dgm:spPr/>
      <dgm:t>
        <a:bodyPr/>
        <a:lstStyle/>
        <a:p>
          <a:endParaRPr lang="en-US"/>
        </a:p>
      </dgm:t>
    </dgm:pt>
  </dgm:ptLst>
  <dgm:cxnLst>
    <dgm:cxn modelId="{75B50546-1E25-42EF-A20D-46C25760BED7}" type="presOf" srcId="{F5545876-2AFA-4900-B1CD-B32EACB1B0C1}" destId="{54514A8C-88CF-450B-85A7-15747EDE9B6C}" srcOrd="1" destOrd="0" presId="urn:microsoft.com/office/officeart/2005/8/layout/radial5"/>
    <dgm:cxn modelId="{3E2631B0-7CBA-4E36-9655-A7297EB20AE6}" type="presOf" srcId="{F5545876-2AFA-4900-B1CD-B32EACB1B0C1}" destId="{6612B067-185D-4113-8833-549F76B4EEC3}" srcOrd="0" destOrd="0" presId="urn:microsoft.com/office/officeart/2005/8/layout/radial5"/>
    <dgm:cxn modelId="{B2D28B18-C09F-4F42-B471-E912DE268648}" type="presOf" srcId="{DC2DF13F-712F-4E1E-93E8-0E6D8DE99CC2}" destId="{3D38494B-4C39-4BFF-8CC1-1CBAF142777B}" srcOrd="0" destOrd="0" presId="urn:microsoft.com/office/officeart/2005/8/layout/radial5"/>
    <dgm:cxn modelId="{B5EE90F4-CC75-451F-A5C4-D8C4DEEB3E66}" type="presOf" srcId="{1281015C-27DE-4F0A-89CE-3B4610F0985A}" destId="{254A87DA-5F2B-4229-94E8-275B7FD3D83B}" srcOrd="0" destOrd="0" presId="urn:microsoft.com/office/officeart/2005/8/layout/radial5"/>
    <dgm:cxn modelId="{346E23FC-8DE4-4F29-A862-D2D1D17F4974}" type="presOf" srcId="{0B7E28F8-AC03-444D-92F1-40B0ABD6FE53}" destId="{64D5E4DE-DE44-42D5-A1E5-451FA68BD436}" srcOrd="0" destOrd="0" presId="urn:microsoft.com/office/officeart/2005/8/layout/radial5"/>
    <dgm:cxn modelId="{F94188E0-4992-4772-A286-8E3C873BA549}" type="presOf" srcId="{B90731BE-6CAD-4E96-A48B-FDCD264528FA}" destId="{34785828-BE65-43D1-A368-C31F900A3ED0}" srcOrd="0" destOrd="0" presId="urn:microsoft.com/office/officeart/2005/8/layout/radial5"/>
    <dgm:cxn modelId="{4427A230-A89F-470C-A09D-7FC97B2E5B46}" type="presOf" srcId="{50E8E465-47A5-4CD6-A58D-7B0761CBD5F0}" destId="{706BB24E-F520-44E7-99CB-A704712B5861}" srcOrd="1" destOrd="0" presId="urn:microsoft.com/office/officeart/2005/8/layout/radial5"/>
    <dgm:cxn modelId="{FE13DEC3-46E0-4324-BC63-685A1EA87D53}" srcId="{FD3962F3-E97A-4DF6-BCC8-16813671F969}" destId="{0B7E28F8-AC03-444D-92F1-40B0ABD6FE53}" srcOrd="3" destOrd="0" parTransId="{D849E8DB-C21D-4987-9AFC-35727204DBC5}" sibTransId="{0E48CAC7-783C-4F78-8B95-25AEDB171573}"/>
    <dgm:cxn modelId="{19B0DBCB-3624-4B95-8712-4EA2FD2F9F99}" srcId="{1281015C-27DE-4F0A-89CE-3B4610F0985A}" destId="{FD3962F3-E97A-4DF6-BCC8-16813671F969}" srcOrd="0" destOrd="0" parTransId="{ABE007CE-4FC2-4237-8295-6BD3F6E4BE75}" sibTransId="{7CB32AD3-F509-4456-A61B-4F5E0FF5E307}"/>
    <dgm:cxn modelId="{E65395F1-312D-4DA6-8319-10C522736037}" type="presOf" srcId="{DEAA9D50-4891-4414-B2A9-58D43981CC5D}" destId="{F10F01AB-4C35-4E82-A10B-5516BF4F58A6}" srcOrd="0" destOrd="0" presId="urn:microsoft.com/office/officeart/2005/8/layout/radial5"/>
    <dgm:cxn modelId="{8C744888-9B70-41BC-B76A-04D2C7366CA6}" type="presOf" srcId="{57851BCC-06BB-4B3C-854B-319EEAA1EF78}" destId="{C5A1E158-B624-4D2D-BF09-41034B35BAF2}" srcOrd="0" destOrd="0" presId="urn:microsoft.com/office/officeart/2005/8/layout/radial5"/>
    <dgm:cxn modelId="{75B7BFC9-BFBC-45D8-AD8A-DEFADB39500C}" type="presOf" srcId="{D849E8DB-C21D-4987-9AFC-35727204DBC5}" destId="{03BC634A-797F-4725-850C-A686D51D277F}" srcOrd="0" destOrd="0" presId="urn:microsoft.com/office/officeart/2005/8/layout/radial5"/>
    <dgm:cxn modelId="{FD77FDA8-7527-4577-B984-A56B49CE8986}" srcId="{FD3962F3-E97A-4DF6-BCC8-16813671F969}" destId="{DC2DF13F-712F-4E1E-93E8-0E6D8DE99CC2}" srcOrd="0" destOrd="0" parTransId="{F5545876-2AFA-4900-B1CD-B32EACB1B0C1}" sibTransId="{94E20A6A-CE02-4CB7-8024-6E51B6064089}"/>
    <dgm:cxn modelId="{32EAC72A-43A4-416E-ABCA-238F0E1574A5}" type="presOf" srcId="{D849E8DB-C21D-4987-9AFC-35727204DBC5}" destId="{252B645E-8A90-4337-90D0-527725189C64}" srcOrd="1" destOrd="0" presId="urn:microsoft.com/office/officeart/2005/8/layout/radial5"/>
    <dgm:cxn modelId="{9ADB936F-D7DF-4A3E-AC31-7584BC4EA3D7}" srcId="{FD3962F3-E97A-4DF6-BCC8-16813671F969}" destId="{B90731BE-6CAD-4E96-A48B-FDCD264528FA}" srcOrd="1" destOrd="0" parTransId="{50E8E465-47A5-4CD6-A58D-7B0761CBD5F0}" sibTransId="{0E45AE5F-E891-4BF8-96A1-5A2BB8A6910A}"/>
    <dgm:cxn modelId="{5321E88A-4BC4-4D3F-8693-C227A4D46D78}" srcId="{FD3962F3-E97A-4DF6-BCC8-16813671F969}" destId="{57851BCC-06BB-4B3C-854B-319EEAA1EF78}" srcOrd="2" destOrd="0" parTransId="{DEAA9D50-4891-4414-B2A9-58D43981CC5D}" sibTransId="{C4A22987-BA85-4CC5-B1D0-968613122865}"/>
    <dgm:cxn modelId="{B6185A0F-4C51-406C-83CB-DB5053AF7073}" type="presOf" srcId="{50E8E465-47A5-4CD6-A58D-7B0761CBD5F0}" destId="{89586D14-258C-4015-83C4-A3B4EC8CE5C2}" srcOrd="0" destOrd="0" presId="urn:microsoft.com/office/officeart/2005/8/layout/radial5"/>
    <dgm:cxn modelId="{90778C0D-FA40-4D60-B141-51ABE4F26800}" type="presOf" srcId="{FD3962F3-E97A-4DF6-BCC8-16813671F969}" destId="{63E2CE3B-3A1D-44A7-9303-05BC639F87EF}" srcOrd="0" destOrd="0" presId="urn:microsoft.com/office/officeart/2005/8/layout/radial5"/>
    <dgm:cxn modelId="{16AF0187-B751-4281-A9F9-BD3CE073B331}" type="presOf" srcId="{DEAA9D50-4891-4414-B2A9-58D43981CC5D}" destId="{9D921D47-003F-4F22-AAA5-D0C8F2743B1D}" srcOrd="1" destOrd="0" presId="urn:microsoft.com/office/officeart/2005/8/layout/radial5"/>
    <dgm:cxn modelId="{C8D7D857-A508-4D0B-9423-C7660B14195D}" type="presParOf" srcId="{254A87DA-5F2B-4229-94E8-275B7FD3D83B}" destId="{63E2CE3B-3A1D-44A7-9303-05BC639F87EF}" srcOrd="0" destOrd="0" presId="urn:microsoft.com/office/officeart/2005/8/layout/radial5"/>
    <dgm:cxn modelId="{0473EDFF-0BD2-4CF7-B0A4-F370F09C3B91}" type="presParOf" srcId="{254A87DA-5F2B-4229-94E8-275B7FD3D83B}" destId="{6612B067-185D-4113-8833-549F76B4EEC3}" srcOrd="1" destOrd="0" presId="urn:microsoft.com/office/officeart/2005/8/layout/radial5"/>
    <dgm:cxn modelId="{2E24FB4F-ABA2-4901-9345-D84DDA73A5C9}" type="presParOf" srcId="{6612B067-185D-4113-8833-549F76B4EEC3}" destId="{54514A8C-88CF-450B-85A7-15747EDE9B6C}" srcOrd="0" destOrd="0" presId="urn:microsoft.com/office/officeart/2005/8/layout/radial5"/>
    <dgm:cxn modelId="{0B497C07-FF3A-406B-8769-912D6DA96957}" type="presParOf" srcId="{254A87DA-5F2B-4229-94E8-275B7FD3D83B}" destId="{3D38494B-4C39-4BFF-8CC1-1CBAF142777B}" srcOrd="2" destOrd="0" presId="urn:microsoft.com/office/officeart/2005/8/layout/radial5"/>
    <dgm:cxn modelId="{3B4A7F8E-21C9-41CB-A30F-7DDF5D5D0570}" type="presParOf" srcId="{254A87DA-5F2B-4229-94E8-275B7FD3D83B}" destId="{89586D14-258C-4015-83C4-A3B4EC8CE5C2}" srcOrd="3" destOrd="0" presId="urn:microsoft.com/office/officeart/2005/8/layout/radial5"/>
    <dgm:cxn modelId="{86424B55-A94F-4F7D-B6D1-2BD6E6ABC228}" type="presParOf" srcId="{89586D14-258C-4015-83C4-A3B4EC8CE5C2}" destId="{706BB24E-F520-44E7-99CB-A704712B5861}" srcOrd="0" destOrd="0" presId="urn:microsoft.com/office/officeart/2005/8/layout/radial5"/>
    <dgm:cxn modelId="{CA988EDC-257B-4F1B-98DD-A353CCF12072}" type="presParOf" srcId="{254A87DA-5F2B-4229-94E8-275B7FD3D83B}" destId="{34785828-BE65-43D1-A368-C31F900A3ED0}" srcOrd="4" destOrd="0" presId="urn:microsoft.com/office/officeart/2005/8/layout/radial5"/>
    <dgm:cxn modelId="{9808DA3B-2875-4595-8981-2BA9206A1B32}" type="presParOf" srcId="{254A87DA-5F2B-4229-94E8-275B7FD3D83B}" destId="{F10F01AB-4C35-4E82-A10B-5516BF4F58A6}" srcOrd="5" destOrd="0" presId="urn:microsoft.com/office/officeart/2005/8/layout/radial5"/>
    <dgm:cxn modelId="{34105FBA-B874-41A9-B55E-C0D0EE977AB5}" type="presParOf" srcId="{F10F01AB-4C35-4E82-A10B-5516BF4F58A6}" destId="{9D921D47-003F-4F22-AAA5-D0C8F2743B1D}" srcOrd="0" destOrd="0" presId="urn:microsoft.com/office/officeart/2005/8/layout/radial5"/>
    <dgm:cxn modelId="{0D13339B-E011-4907-9573-A11D7B8A1B8C}" type="presParOf" srcId="{254A87DA-5F2B-4229-94E8-275B7FD3D83B}" destId="{C5A1E158-B624-4D2D-BF09-41034B35BAF2}" srcOrd="6" destOrd="0" presId="urn:microsoft.com/office/officeart/2005/8/layout/radial5"/>
    <dgm:cxn modelId="{E6DDD309-FECB-4858-BACC-AE969E56C179}" type="presParOf" srcId="{254A87DA-5F2B-4229-94E8-275B7FD3D83B}" destId="{03BC634A-797F-4725-850C-A686D51D277F}" srcOrd="7" destOrd="0" presId="urn:microsoft.com/office/officeart/2005/8/layout/radial5"/>
    <dgm:cxn modelId="{DF5DADBB-DAA9-4B62-9F12-0F4BE7759EEE}" type="presParOf" srcId="{03BC634A-797F-4725-850C-A686D51D277F}" destId="{252B645E-8A90-4337-90D0-527725189C64}" srcOrd="0" destOrd="0" presId="urn:microsoft.com/office/officeart/2005/8/layout/radial5"/>
    <dgm:cxn modelId="{442177B7-2529-4DDB-AC58-4768D3CFC842}" type="presParOf" srcId="{254A87DA-5F2B-4229-94E8-275B7FD3D83B}" destId="{64D5E4DE-DE44-42D5-A1E5-451FA68BD436}" srcOrd="8"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E5F86-E6CE-42AD-8CC5-E7359704606B}">
      <dsp:nvSpPr>
        <dsp:cNvPr id="0" name=""/>
        <dsp:cNvSpPr/>
      </dsp:nvSpPr>
      <dsp:spPr>
        <a:xfrm>
          <a:off x="1612005" y="430905"/>
          <a:ext cx="2871989" cy="2871989"/>
        </a:xfrm>
        <a:prstGeom prst="blockArc">
          <a:avLst>
            <a:gd name="adj1" fmla="val 5400000"/>
            <a:gd name="adj2" fmla="val 16200000"/>
            <a:gd name="adj3" fmla="val 4644"/>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A0EEDDC-6AB6-4A8E-8ECA-59F14442700E}">
      <dsp:nvSpPr>
        <dsp:cNvPr id="0" name=""/>
        <dsp:cNvSpPr/>
      </dsp:nvSpPr>
      <dsp:spPr>
        <a:xfrm>
          <a:off x="1612005" y="430905"/>
          <a:ext cx="2871989" cy="2871989"/>
        </a:xfrm>
        <a:prstGeom prst="blockArc">
          <a:avLst>
            <a:gd name="adj1" fmla="val 16200000"/>
            <a:gd name="adj2" fmla="val 5400000"/>
            <a:gd name="adj3" fmla="val 4644"/>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C82B3AC-4D18-4E95-8C07-1B65DCDB0191}">
      <dsp:nvSpPr>
        <dsp:cNvPr id="0" name=""/>
        <dsp:cNvSpPr/>
      </dsp:nvSpPr>
      <dsp:spPr>
        <a:xfrm>
          <a:off x="2386458" y="1205358"/>
          <a:ext cx="1323082" cy="1323082"/>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Types  of Flow</a:t>
          </a:r>
          <a:endParaRPr lang="en-US" sz="2300" kern="1200" dirty="0"/>
        </a:p>
      </dsp:txBody>
      <dsp:txXfrm>
        <a:off x="2580219" y="1399119"/>
        <a:ext cx="935560" cy="935560"/>
      </dsp:txXfrm>
    </dsp:sp>
    <dsp:sp modelId="{7D3A72F1-2653-4C61-ABF1-8CFF4F65B52D}">
      <dsp:nvSpPr>
        <dsp:cNvPr id="0" name=""/>
        <dsp:cNvSpPr/>
      </dsp:nvSpPr>
      <dsp:spPr>
        <a:xfrm>
          <a:off x="2133600" y="1168"/>
          <a:ext cx="1828799" cy="926157"/>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Continuous Flow</a:t>
          </a:r>
          <a:endParaRPr lang="en-US" sz="2100" kern="1200" dirty="0"/>
        </a:p>
      </dsp:txBody>
      <dsp:txXfrm>
        <a:off x="2401421" y="136801"/>
        <a:ext cx="1293157" cy="654891"/>
      </dsp:txXfrm>
    </dsp:sp>
    <dsp:sp modelId="{BD99791B-AC16-45BB-9020-421FBC838A35}">
      <dsp:nvSpPr>
        <dsp:cNvPr id="0" name=""/>
        <dsp:cNvSpPr/>
      </dsp:nvSpPr>
      <dsp:spPr>
        <a:xfrm>
          <a:off x="2285999" y="2806474"/>
          <a:ext cx="1524001" cy="926157"/>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Discrete Flow</a:t>
          </a:r>
          <a:endParaRPr lang="en-US" sz="2100" kern="1200" dirty="0"/>
        </a:p>
      </dsp:txBody>
      <dsp:txXfrm>
        <a:off x="2509184" y="2942107"/>
        <a:ext cx="1077631" cy="654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87779-4504-4923-8C98-6D0404EFA563}">
      <dsp:nvSpPr>
        <dsp:cNvPr id="0" name=""/>
        <dsp:cNvSpPr/>
      </dsp:nvSpPr>
      <dsp:spPr>
        <a:xfrm>
          <a:off x="3200387" y="1676404"/>
          <a:ext cx="1440180" cy="144018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Flow Process</a:t>
          </a:r>
          <a:endParaRPr lang="en-US" sz="2900" kern="1200" dirty="0"/>
        </a:p>
      </dsp:txBody>
      <dsp:txXfrm>
        <a:off x="3270691" y="1746708"/>
        <a:ext cx="1299572" cy="1299572"/>
      </dsp:txXfrm>
    </dsp:sp>
    <dsp:sp modelId="{E841F5AB-0950-4C51-BF02-7A29793FD162}">
      <dsp:nvSpPr>
        <dsp:cNvPr id="0" name=""/>
        <dsp:cNvSpPr/>
      </dsp:nvSpPr>
      <dsp:spPr>
        <a:xfrm rot="16184655">
          <a:off x="3689636" y="1449790"/>
          <a:ext cx="453230" cy="0"/>
        </a:xfrm>
        <a:custGeom>
          <a:avLst/>
          <a:gdLst/>
          <a:ahLst/>
          <a:cxnLst/>
          <a:rect l="0" t="0" r="0" b="0"/>
          <a:pathLst>
            <a:path>
              <a:moveTo>
                <a:pt x="0" y="0"/>
              </a:moveTo>
              <a:lnTo>
                <a:pt x="45323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37D38F-EA71-4C26-BF58-C1BE50A5FB0B}">
      <dsp:nvSpPr>
        <dsp:cNvPr id="0" name=""/>
        <dsp:cNvSpPr/>
      </dsp:nvSpPr>
      <dsp:spPr>
        <a:xfrm>
          <a:off x="2362199" y="258257"/>
          <a:ext cx="3101775" cy="96492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The Subject of Flow</a:t>
          </a:r>
          <a:endParaRPr lang="en-US" sz="2800" kern="1200" dirty="0"/>
        </a:p>
      </dsp:txBody>
      <dsp:txXfrm>
        <a:off x="2409303" y="305361"/>
        <a:ext cx="3007567" cy="870712"/>
      </dsp:txXfrm>
    </dsp:sp>
    <dsp:sp modelId="{EC2B14B8-7A68-4D4A-91C2-F1D9292DCC93}">
      <dsp:nvSpPr>
        <dsp:cNvPr id="0" name=""/>
        <dsp:cNvSpPr/>
      </dsp:nvSpPr>
      <dsp:spPr>
        <a:xfrm rot="2464079">
          <a:off x="4536915" y="3300691"/>
          <a:ext cx="842466" cy="0"/>
        </a:xfrm>
        <a:custGeom>
          <a:avLst/>
          <a:gdLst/>
          <a:ahLst/>
          <a:cxnLst/>
          <a:rect l="0" t="0" r="0" b="0"/>
          <a:pathLst>
            <a:path>
              <a:moveTo>
                <a:pt x="0" y="0"/>
              </a:moveTo>
              <a:lnTo>
                <a:pt x="842466"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566D30-05B9-41A3-9336-3B6F549B2B06}">
      <dsp:nvSpPr>
        <dsp:cNvPr id="0" name=""/>
        <dsp:cNvSpPr/>
      </dsp:nvSpPr>
      <dsp:spPr>
        <a:xfrm>
          <a:off x="4728858" y="3577422"/>
          <a:ext cx="2201099" cy="96492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Communication</a:t>
          </a:r>
          <a:endParaRPr lang="en-US" sz="2400" kern="1200" dirty="0"/>
        </a:p>
      </dsp:txBody>
      <dsp:txXfrm>
        <a:off x="4775962" y="3624526"/>
        <a:ext cx="2106891" cy="870712"/>
      </dsp:txXfrm>
    </dsp:sp>
    <dsp:sp modelId="{B8E7EFDC-C46C-4EE1-BDAA-4D3E4E041132}">
      <dsp:nvSpPr>
        <dsp:cNvPr id="0" name=""/>
        <dsp:cNvSpPr/>
      </dsp:nvSpPr>
      <dsp:spPr>
        <a:xfrm rot="8349048">
          <a:off x="2450784" y="3298280"/>
          <a:ext cx="853551" cy="0"/>
        </a:xfrm>
        <a:custGeom>
          <a:avLst/>
          <a:gdLst/>
          <a:ahLst/>
          <a:cxnLst/>
          <a:rect l="0" t="0" r="0" b="0"/>
          <a:pathLst>
            <a:path>
              <a:moveTo>
                <a:pt x="0" y="0"/>
              </a:moveTo>
              <a:lnTo>
                <a:pt x="853551"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0E42FF-969A-46C0-952D-CAAEB378A006}">
      <dsp:nvSpPr>
        <dsp:cNvPr id="0" name=""/>
        <dsp:cNvSpPr/>
      </dsp:nvSpPr>
      <dsp:spPr>
        <a:xfrm>
          <a:off x="690042" y="3577422"/>
          <a:ext cx="2613448" cy="96492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The Recourse</a:t>
          </a:r>
          <a:endParaRPr lang="en-US" sz="3300" kern="1200" dirty="0"/>
        </a:p>
      </dsp:txBody>
      <dsp:txXfrm>
        <a:off x="737146" y="3624526"/>
        <a:ext cx="2519240" cy="87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C70A-C86A-438F-B420-80116D95EF7D}">
      <dsp:nvSpPr>
        <dsp:cNvPr id="0" name=""/>
        <dsp:cNvSpPr/>
      </dsp:nvSpPr>
      <dsp:spPr>
        <a:xfrm>
          <a:off x="2471016" y="2400300"/>
          <a:ext cx="598346" cy="1140142"/>
        </a:xfrm>
        <a:custGeom>
          <a:avLst/>
          <a:gdLst/>
          <a:ahLst/>
          <a:cxnLst/>
          <a:rect l="0" t="0" r="0" b="0"/>
          <a:pathLst>
            <a:path>
              <a:moveTo>
                <a:pt x="0" y="0"/>
              </a:moveTo>
              <a:lnTo>
                <a:pt x="299173" y="0"/>
              </a:lnTo>
              <a:lnTo>
                <a:pt x="299173" y="1140142"/>
              </a:lnTo>
              <a:lnTo>
                <a:pt x="598346" y="1140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7999" y="2938180"/>
        <a:ext cx="64380" cy="64380"/>
      </dsp:txXfrm>
    </dsp:sp>
    <dsp:sp modelId="{8EA63DF2-BFAB-4186-8FB5-04188836DA9D}">
      <dsp:nvSpPr>
        <dsp:cNvPr id="0" name=""/>
        <dsp:cNvSpPr/>
      </dsp:nvSpPr>
      <dsp:spPr>
        <a:xfrm>
          <a:off x="2471016" y="2354580"/>
          <a:ext cx="598346" cy="91440"/>
        </a:xfrm>
        <a:custGeom>
          <a:avLst/>
          <a:gdLst/>
          <a:ahLst/>
          <a:cxnLst/>
          <a:rect l="0" t="0" r="0" b="0"/>
          <a:pathLst>
            <a:path>
              <a:moveTo>
                <a:pt x="0" y="45720"/>
              </a:moveTo>
              <a:lnTo>
                <a:pt x="59834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55231" y="2385341"/>
        <a:ext cx="29917" cy="29917"/>
      </dsp:txXfrm>
    </dsp:sp>
    <dsp:sp modelId="{2141E011-1291-4A4B-8104-74B0609CBA49}">
      <dsp:nvSpPr>
        <dsp:cNvPr id="0" name=""/>
        <dsp:cNvSpPr/>
      </dsp:nvSpPr>
      <dsp:spPr>
        <a:xfrm>
          <a:off x="2471016" y="1260157"/>
          <a:ext cx="598346" cy="1140142"/>
        </a:xfrm>
        <a:custGeom>
          <a:avLst/>
          <a:gdLst/>
          <a:ahLst/>
          <a:cxnLst/>
          <a:rect l="0" t="0" r="0" b="0"/>
          <a:pathLst>
            <a:path>
              <a:moveTo>
                <a:pt x="0" y="1140142"/>
              </a:moveTo>
              <a:lnTo>
                <a:pt x="299173" y="1140142"/>
              </a:lnTo>
              <a:lnTo>
                <a:pt x="299173" y="0"/>
              </a:lnTo>
              <a:lnTo>
                <a:pt x="598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7999" y="1798038"/>
        <a:ext cx="64380" cy="64380"/>
      </dsp:txXfrm>
    </dsp:sp>
    <dsp:sp modelId="{7BBC5E16-F91F-4A29-95B6-00A37F1198A2}">
      <dsp:nvSpPr>
        <dsp:cNvPr id="0" name=""/>
        <dsp:cNvSpPr/>
      </dsp:nvSpPr>
      <dsp:spPr>
        <a:xfrm rot="16200000">
          <a:off x="-385340" y="1944243"/>
          <a:ext cx="4800600" cy="912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sz="5900" kern="1200" dirty="0" smtClean="0"/>
            <a:t>Flow System</a:t>
          </a:r>
          <a:endParaRPr lang="en-US" sz="5900" kern="1200" dirty="0"/>
        </a:p>
      </dsp:txBody>
      <dsp:txXfrm>
        <a:off x="-385340" y="1944243"/>
        <a:ext cx="4800600" cy="912114"/>
      </dsp:txXfrm>
    </dsp:sp>
    <dsp:sp modelId="{E2CB7297-EF10-4E1D-A865-97DBE87ED9E2}">
      <dsp:nvSpPr>
        <dsp:cNvPr id="0" name=""/>
        <dsp:cNvSpPr/>
      </dsp:nvSpPr>
      <dsp:spPr>
        <a:xfrm>
          <a:off x="3069363" y="804100"/>
          <a:ext cx="2991733" cy="912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Material Management System</a:t>
          </a:r>
          <a:endParaRPr lang="en-US" sz="2700" kern="1200" dirty="0"/>
        </a:p>
      </dsp:txBody>
      <dsp:txXfrm>
        <a:off x="3069363" y="804100"/>
        <a:ext cx="2991733" cy="912114"/>
      </dsp:txXfrm>
    </dsp:sp>
    <dsp:sp modelId="{3B9F242E-A185-48D3-B0DF-E1FC13F82BD3}">
      <dsp:nvSpPr>
        <dsp:cNvPr id="0" name=""/>
        <dsp:cNvSpPr/>
      </dsp:nvSpPr>
      <dsp:spPr>
        <a:xfrm>
          <a:off x="3069363" y="1944243"/>
          <a:ext cx="2991733" cy="912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Material Flow System</a:t>
          </a:r>
          <a:endParaRPr lang="en-US" sz="2700" kern="1200" dirty="0"/>
        </a:p>
      </dsp:txBody>
      <dsp:txXfrm>
        <a:off x="3069363" y="1944243"/>
        <a:ext cx="2991733" cy="912114"/>
      </dsp:txXfrm>
    </dsp:sp>
    <dsp:sp modelId="{F1226242-8308-4DAA-A450-DC3BECADED09}">
      <dsp:nvSpPr>
        <dsp:cNvPr id="0" name=""/>
        <dsp:cNvSpPr/>
      </dsp:nvSpPr>
      <dsp:spPr>
        <a:xfrm>
          <a:off x="3069363" y="3084385"/>
          <a:ext cx="2991733" cy="912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Physical Distribution System</a:t>
          </a:r>
          <a:endParaRPr lang="en-US" sz="2700" kern="1200" dirty="0"/>
        </a:p>
      </dsp:txBody>
      <dsp:txXfrm>
        <a:off x="3069363" y="3084385"/>
        <a:ext cx="2991733" cy="912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23F61-2193-4544-96A3-B0977D80EC74}">
      <dsp:nvSpPr>
        <dsp:cNvPr id="0" name=""/>
        <dsp:cNvSpPr/>
      </dsp:nvSpPr>
      <dsp:spPr>
        <a:xfrm>
          <a:off x="-4163279" y="-638876"/>
          <a:ext cx="4960752" cy="4960752"/>
        </a:xfrm>
        <a:prstGeom prst="blockArc">
          <a:avLst>
            <a:gd name="adj1" fmla="val 18900000"/>
            <a:gd name="adj2" fmla="val 2700000"/>
            <a:gd name="adj3" fmla="val 43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0CF1A-AD79-4C0F-864B-C12B94A4785D}">
      <dsp:nvSpPr>
        <dsp:cNvPr id="0" name=""/>
        <dsp:cNvSpPr/>
      </dsp:nvSpPr>
      <dsp:spPr>
        <a:xfrm>
          <a:off x="417835" y="283149"/>
          <a:ext cx="5628995" cy="566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733"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Production and Quality Control Departments</a:t>
          </a:r>
          <a:endParaRPr lang="en-US" sz="1800" kern="1200" dirty="0"/>
        </a:p>
      </dsp:txBody>
      <dsp:txXfrm>
        <a:off x="417835" y="283149"/>
        <a:ext cx="5628995" cy="566592"/>
      </dsp:txXfrm>
    </dsp:sp>
    <dsp:sp modelId="{7DB9540C-E5FB-4C20-8346-2098B7C7E8DE}">
      <dsp:nvSpPr>
        <dsp:cNvPr id="0" name=""/>
        <dsp:cNvSpPr/>
      </dsp:nvSpPr>
      <dsp:spPr>
        <a:xfrm>
          <a:off x="63714" y="212324"/>
          <a:ext cx="708240" cy="7082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712BF-A455-411A-BAC5-60BE5F0C3605}">
      <dsp:nvSpPr>
        <dsp:cNvPr id="0" name=""/>
        <dsp:cNvSpPr/>
      </dsp:nvSpPr>
      <dsp:spPr>
        <a:xfrm>
          <a:off x="742675" y="1133185"/>
          <a:ext cx="5304155" cy="566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733"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Manufacturing , assembly and storage departments</a:t>
          </a:r>
          <a:endParaRPr lang="en-US" sz="1800" kern="1200" dirty="0"/>
        </a:p>
      </dsp:txBody>
      <dsp:txXfrm>
        <a:off x="742675" y="1133185"/>
        <a:ext cx="5304155" cy="566592"/>
      </dsp:txXfrm>
    </dsp:sp>
    <dsp:sp modelId="{3B4A3EF0-94AB-4787-95D6-F12CE5646F8D}">
      <dsp:nvSpPr>
        <dsp:cNvPr id="0" name=""/>
        <dsp:cNvSpPr/>
      </dsp:nvSpPr>
      <dsp:spPr>
        <a:xfrm>
          <a:off x="388555" y="1062361"/>
          <a:ext cx="708240" cy="7082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C5F92-2206-42A5-98FE-92AA88AA5B1B}">
      <dsp:nvSpPr>
        <dsp:cNvPr id="0" name=""/>
        <dsp:cNvSpPr/>
      </dsp:nvSpPr>
      <dsp:spPr>
        <a:xfrm>
          <a:off x="742675" y="1983221"/>
          <a:ext cx="5304155" cy="566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733"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Material handling Equipment</a:t>
          </a:r>
          <a:endParaRPr lang="en-US" sz="1800" kern="1200" dirty="0"/>
        </a:p>
      </dsp:txBody>
      <dsp:txXfrm>
        <a:off x="742675" y="1983221"/>
        <a:ext cx="5304155" cy="566592"/>
      </dsp:txXfrm>
    </dsp:sp>
    <dsp:sp modelId="{F1643452-5D68-47ED-A44A-68AFF76E0837}">
      <dsp:nvSpPr>
        <dsp:cNvPr id="0" name=""/>
        <dsp:cNvSpPr/>
      </dsp:nvSpPr>
      <dsp:spPr>
        <a:xfrm>
          <a:off x="388555" y="1912397"/>
          <a:ext cx="708240" cy="7082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D29F1-B5D9-42AD-BE35-88C7CDC9ED8A}">
      <dsp:nvSpPr>
        <dsp:cNvPr id="0" name=""/>
        <dsp:cNvSpPr/>
      </dsp:nvSpPr>
      <dsp:spPr>
        <a:xfrm>
          <a:off x="417835" y="2833258"/>
          <a:ext cx="5628995" cy="566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733"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The warehouse</a:t>
          </a:r>
          <a:endParaRPr lang="en-US" sz="1800" kern="1200" dirty="0"/>
        </a:p>
      </dsp:txBody>
      <dsp:txXfrm>
        <a:off x="417835" y="2833258"/>
        <a:ext cx="5628995" cy="566592"/>
      </dsp:txXfrm>
    </dsp:sp>
    <dsp:sp modelId="{781899E1-D076-4D25-BE25-93EC5B48C02E}">
      <dsp:nvSpPr>
        <dsp:cNvPr id="0" name=""/>
        <dsp:cNvSpPr/>
      </dsp:nvSpPr>
      <dsp:spPr>
        <a:xfrm>
          <a:off x="63714" y="2762434"/>
          <a:ext cx="708240" cy="7082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F1D43-8F34-426B-AC33-E6B239E6A9BC}">
      <dsp:nvSpPr>
        <dsp:cNvPr id="0" name=""/>
        <dsp:cNvSpPr/>
      </dsp:nvSpPr>
      <dsp:spPr>
        <a:xfrm>
          <a:off x="1729026" y="987963"/>
          <a:ext cx="1776827" cy="1776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Simplification Approach</a:t>
          </a:r>
          <a:endParaRPr lang="en-US" sz="1700" kern="1200" dirty="0"/>
        </a:p>
      </dsp:txBody>
      <dsp:txXfrm>
        <a:off x="1989236" y="1248186"/>
        <a:ext cx="1256407" cy="1256469"/>
      </dsp:txXfrm>
    </dsp:sp>
    <dsp:sp modelId="{F3BC2701-DEC3-4C4E-B47D-41EB4FAC7690}">
      <dsp:nvSpPr>
        <dsp:cNvPr id="0" name=""/>
        <dsp:cNvSpPr/>
      </dsp:nvSpPr>
      <dsp:spPr>
        <a:xfrm>
          <a:off x="812741" y="0"/>
          <a:ext cx="3581791" cy="3733800"/>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7303F-417F-43B5-9B5D-FC85E2625C07}">
      <dsp:nvSpPr>
        <dsp:cNvPr id="0" name=""/>
        <dsp:cNvSpPr/>
      </dsp:nvSpPr>
      <dsp:spPr>
        <a:xfrm>
          <a:off x="3450112" y="314759"/>
          <a:ext cx="951852" cy="95211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94921-5397-40AC-BFF8-109E041A58FC}">
      <dsp:nvSpPr>
        <dsp:cNvPr id="0" name=""/>
        <dsp:cNvSpPr/>
      </dsp:nvSpPr>
      <dsp:spPr>
        <a:xfrm>
          <a:off x="4474163" y="330067"/>
          <a:ext cx="1274092" cy="92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Eliminating Flow by Planning</a:t>
          </a:r>
          <a:endParaRPr lang="en-US" sz="1700" kern="1200" dirty="0"/>
        </a:p>
      </dsp:txBody>
      <dsp:txXfrm>
        <a:off x="4474163" y="330067"/>
        <a:ext cx="1274092" cy="921501"/>
      </dsp:txXfrm>
    </dsp:sp>
    <dsp:sp modelId="{4E68B655-4D6D-4FA2-A496-AA165AEF4A12}">
      <dsp:nvSpPr>
        <dsp:cNvPr id="0" name=""/>
        <dsp:cNvSpPr/>
      </dsp:nvSpPr>
      <dsp:spPr>
        <a:xfrm>
          <a:off x="3818006" y="1397934"/>
          <a:ext cx="951852" cy="95211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97A9F-601C-4259-9880-47D11FDCE954}">
      <dsp:nvSpPr>
        <dsp:cNvPr id="0" name=""/>
        <dsp:cNvSpPr/>
      </dsp:nvSpPr>
      <dsp:spPr>
        <a:xfrm>
          <a:off x="4847366" y="1411376"/>
          <a:ext cx="1274092" cy="92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Minimizing Multiple Flows</a:t>
          </a:r>
          <a:endParaRPr lang="en-US" sz="1700" kern="1200" dirty="0"/>
        </a:p>
      </dsp:txBody>
      <dsp:txXfrm>
        <a:off x="4847366" y="1411376"/>
        <a:ext cx="1274092" cy="921501"/>
      </dsp:txXfrm>
    </dsp:sp>
    <dsp:sp modelId="{823740E5-9ECB-4618-94CD-0F7EEB151538}">
      <dsp:nvSpPr>
        <dsp:cNvPr id="0" name=""/>
        <dsp:cNvSpPr/>
      </dsp:nvSpPr>
      <dsp:spPr>
        <a:xfrm>
          <a:off x="3450112" y="2496418"/>
          <a:ext cx="951852" cy="95211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0EC1E-E85A-472A-8E4E-95F1840A5FBD}">
      <dsp:nvSpPr>
        <dsp:cNvPr id="0" name=""/>
        <dsp:cNvSpPr/>
      </dsp:nvSpPr>
      <dsp:spPr>
        <a:xfrm>
          <a:off x="4474163" y="2515834"/>
          <a:ext cx="1274092" cy="92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Combining Flows and operations</a:t>
          </a:r>
          <a:endParaRPr lang="en-US" sz="1700" kern="1200" dirty="0"/>
        </a:p>
      </dsp:txBody>
      <dsp:txXfrm>
        <a:off x="4474163" y="2515834"/>
        <a:ext cx="1274092" cy="921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3825-8D6F-47DB-926E-D4169724CDBB}">
      <dsp:nvSpPr>
        <dsp:cNvPr id="0" name=""/>
        <dsp:cNvSpPr/>
      </dsp:nvSpPr>
      <dsp:spPr>
        <a:xfrm>
          <a:off x="3099345" y="1994445"/>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Minimization of cost</a:t>
          </a:r>
          <a:endParaRPr lang="en-US" sz="1400" kern="1200" dirty="0"/>
        </a:p>
      </dsp:txBody>
      <dsp:txXfrm>
        <a:off x="3307491" y="2202591"/>
        <a:ext cx="1005016" cy="1005016"/>
      </dsp:txXfrm>
    </dsp:sp>
    <dsp:sp modelId="{788BD5CE-60BD-4CE0-A38E-1F4329C25899}">
      <dsp:nvSpPr>
        <dsp:cNvPr id="0" name=""/>
        <dsp:cNvSpPr/>
      </dsp:nvSpPr>
      <dsp:spPr>
        <a:xfrm rot="16200000">
          <a:off x="3658701" y="1475918"/>
          <a:ext cx="302597" cy="483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704091" y="1617957"/>
        <a:ext cx="211818" cy="289946"/>
      </dsp:txXfrm>
    </dsp:sp>
    <dsp:sp modelId="{564B74CA-29B1-46D8-AADC-DCB78DFD2293}">
      <dsp:nvSpPr>
        <dsp:cNvPr id="0" name=""/>
        <dsp:cNvSpPr/>
      </dsp:nvSpPr>
      <dsp:spPr>
        <a:xfrm>
          <a:off x="3099345" y="2198"/>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Reducing Flow Density</a:t>
          </a:r>
          <a:endParaRPr lang="en-US" sz="1400" kern="1200" dirty="0"/>
        </a:p>
      </dsp:txBody>
      <dsp:txXfrm>
        <a:off x="3307491" y="210344"/>
        <a:ext cx="1005016" cy="1005016"/>
      </dsp:txXfrm>
    </dsp:sp>
    <dsp:sp modelId="{AF8040C5-D4EF-4ADF-BEC2-E831F6D0B2AA}">
      <dsp:nvSpPr>
        <dsp:cNvPr id="0" name=""/>
        <dsp:cNvSpPr/>
      </dsp:nvSpPr>
      <dsp:spPr>
        <a:xfrm>
          <a:off x="4646260" y="2463477"/>
          <a:ext cx="302597" cy="483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646260" y="2560126"/>
        <a:ext cx="211818" cy="289946"/>
      </dsp:txXfrm>
    </dsp:sp>
    <dsp:sp modelId="{5F5F87D4-EFF6-4009-A781-300CFA2898AE}">
      <dsp:nvSpPr>
        <dsp:cNvPr id="0" name=""/>
        <dsp:cNvSpPr/>
      </dsp:nvSpPr>
      <dsp:spPr>
        <a:xfrm>
          <a:off x="5091592" y="1994445"/>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Minimize travelling distance</a:t>
          </a:r>
          <a:endParaRPr lang="en-US" sz="1400" kern="1200" dirty="0"/>
        </a:p>
      </dsp:txBody>
      <dsp:txXfrm>
        <a:off x="5299738" y="2202591"/>
        <a:ext cx="1005016" cy="1005016"/>
      </dsp:txXfrm>
    </dsp:sp>
    <dsp:sp modelId="{115064CD-F6C9-4B1A-9F7B-315C69914CC1}">
      <dsp:nvSpPr>
        <dsp:cNvPr id="0" name=""/>
        <dsp:cNvSpPr/>
      </dsp:nvSpPr>
      <dsp:spPr>
        <a:xfrm rot="5400000">
          <a:off x="3658701" y="3451037"/>
          <a:ext cx="302597" cy="483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704091" y="3502297"/>
        <a:ext cx="211818" cy="289946"/>
      </dsp:txXfrm>
    </dsp:sp>
    <dsp:sp modelId="{F5EF020F-95C4-4836-A47B-A09A22AEAC20}">
      <dsp:nvSpPr>
        <dsp:cNvPr id="0" name=""/>
        <dsp:cNvSpPr/>
      </dsp:nvSpPr>
      <dsp:spPr>
        <a:xfrm>
          <a:off x="3099345" y="3986692"/>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Automating Flow</a:t>
          </a:r>
          <a:endParaRPr lang="en-US" sz="1400" kern="1200" dirty="0"/>
        </a:p>
      </dsp:txBody>
      <dsp:txXfrm>
        <a:off x="3307491" y="4194838"/>
        <a:ext cx="1005016" cy="1005016"/>
      </dsp:txXfrm>
    </dsp:sp>
    <dsp:sp modelId="{E34A2B3E-9A0E-4BD3-BC5B-2FCC76167314}">
      <dsp:nvSpPr>
        <dsp:cNvPr id="0" name=""/>
        <dsp:cNvSpPr/>
      </dsp:nvSpPr>
      <dsp:spPr>
        <a:xfrm rot="10800000">
          <a:off x="2671141" y="2463477"/>
          <a:ext cx="302597" cy="483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761920" y="2560126"/>
        <a:ext cx="211818" cy="289946"/>
      </dsp:txXfrm>
    </dsp:sp>
    <dsp:sp modelId="{55369774-4D75-4BE9-A527-18F8E1CB8315}">
      <dsp:nvSpPr>
        <dsp:cNvPr id="0" name=""/>
        <dsp:cNvSpPr/>
      </dsp:nvSpPr>
      <dsp:spPr>
        <a:xfrm>
          <a:off x="1107098" y="1994445"/>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Eliminating unnecessary steps</a:t>
          </a:r>
          <a:endParaRPr lang="en-US" sz="1400" kern="1200" dirty="0"/>
        </a:p>
      </dsp:txBody>
      <dsp:txXfrm>
        <a:off x="1315244" y="2202591"/>
        <a:ext cx="1005016" cy="1005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3A1C4-9591-4BA4-BA45-60BF4CBE1C9D}" type="datetimeFigureOut">
              <a:rPr lang="en-US" smtClean="0"/>
              <a:pPr/>
              <a:t>9/17/2014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0D750-1B21-446B-AEC2-B49688865484}" type="slidenum">
              <a:rPr lang="en-US" smtClean="0"/>
              <a:pPr/>
              <a:t>‹#›</a:t>
            </a:fld>
            <a:endParaRPr lang="en-US" dirty="0"/>
          </a:p>
        </p:txBody>
      </p:sp>
    </p:spTree>
    <p:extLst>
      <p:ext uri="{BB962C8B-B14F-4D97-AF65-F5344CB8AC3E}">
        <p14:creationId xmlns="" xmlns:p14="http://schemas.microsoft.com/office/powerpoint/2010/main" val="370409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0D750-1B21-446B-AEC2-B49688865484}" type="slidenum">
              <a:rPr lang="en-US" smtClean="0"/>
              <a:pPr/>
              <a:t>38</a:t>
            </a:fld>
            <a:endParaRPr lang="en-US" dirty="0"/>
          </a:p>
        </p:txBody>
      </p:sp>
    </p:spTree>
    <p:extLst>
      <p:ext uri="{BB962C8B-B14F-4D97-AF65-F5344CB8AC3E}">
        <p14:creationId xmlns="" xmlns:p14="http://schemas.microsoft.com/office/powerpoint/2010/main" val="280161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F3F5B8-4498-4C69-8BD7-DBCB5EFFDB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F3F5B8-4498-4C69-8BD7-DBCB5EFFDB1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6C528D5-57AE-4065-A67F-C4D651F2C748}" type="datetimeFigureOut">
              <a:rPr lang="en-US" smtClean="0"/>
              <a:pPr/>
              <a:t>9/17/2014</a:t>
            </a:fld>
            <a:endParaRPr lang="en-US" dirty="0"/>
          </a:p>
        </p:txBody>
      </p:sp>
      <p:sp>
        <p:nvSpPr>
          <p:cNvPr id="9" name="Slide Number Placeholder 8"/>
          <p:cNvSpPr>
            <a:spLocks noGrp="1"/>
          </p:cNvSpPr>
          <p:nvPr>
            <p:ph type="sldNum" sz="quarter" idx="11"/>
          </p:nvPr>
        </p:nvSpPr>
        <p:spPr/>
        <p:txBody>
          <a:bodyPr/>
          <a:lstStyle/>
          <a:p>
            <a:fld id="{F8F3F5B8-4498-4C69-8BD7-DBCB5EFFDB1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8F3F5B8-4498-4C69-8BD7-DBCB5EFFDB1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6C528D5-57AE-4065-A67F-C4D651F2C748}" type="datetimeFigureOut">
              <a:rPr lang="en-US" smtClean="0"/>
              <a:pPr/>
              <a:t>9/17/2014</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543800" cy="2895601"/>
          </a:xfrm>
        </p:spPr>
        <p:txBody>
          <a:bodyPr/>
          <a:lstStyle/>
          <a:p>
            <a:r>
              <a:rPr lang="en-US" dirty="0" smtClean="0"/>
              <a:t>Flow System, Activity Relations and Space Requirement</a:t>
            </a:r>
            <a:endParaRPr lang="en-US" dirty="0"/>
          </a:p>
        </p:txBody>
      </p:sp>
      <p:sp>
        <p:nvSpPr>
          <p:cNvPr id="3" name="Subtitle 2"/>
          <p:cNvSpPr>
            <a:spLocks noGrp="1"/>
          </p:cNvSpPr>
          <p:nvPr>
            <p:ph type="subTitle" idx="1"/>
          </p:nvPr>
        </p:nvSpPr>
        <p:spPr>
          <a:xfrm>
            <a:off x="685800" y="3733800"/>
            <a:ext cx="6461760" cy="2286000"/>
          </a:xfrm>
        </p:spPr>
        <p:txBody>
          <a:bodyPr>
            <a:normAutofit/>
          </a:bodyPr>
          <a:lstStyle/>
          <a:p>
            <a:r>
              <a:rPr lang="en-US" sz="3600" b="1" dirty="0" smtClean="0">
                <a:solidFill>
                  <a:srgbClr val="FF0000"/>
                </a:solidFill>
              </a:rPr>
              <a:t>Presented By</a:t>
            </a:r>
          </a:p>
          <a:p>
            <a:r>
              <a:rPr lang="en-US" sz="2800" b="1" dirty="0" smtClean="0">
                <a:solidFill>
                  <a:srgbClr val="00B050"/>
                </a:solidFill>
              </a:rPr>
              <a:t>Syed </a:t>
            </a:r>
            <a:r>
              <a:rPr lang="en-US" sz="2800" b="1" dirty="0" err="1" smtClean="0">
                <a:solidFill>
                  <a:srgbClr val="00B050"/>
                </a:solidFill>
              </a:rPr>
              <a:t>Adil</a:t>
            </a:r>
            <a:r>
              <a:rPr lang="en-US" sz="2800" b="1" dirty="0" smtClean="0">
                <a:solidFill>
                  <a:srgbClr val="00B050"/>
                </a:solidFill>
              </a:rPr>
              <a:t> </a:t>
            </a:r>
            <a:r>
              <a:rPr lang="en-US" sz="2800" b="1" dirty="0" smtClean="0">
                <a:solidFill>
                  <a:srgbClr val="00B050"/>
                </a:solidFill>
              </a:rPr>
              <a:t>Mustafa           11-IE-62</a:t>
            </a:r>
            <a:endParaRPr lang="en-US" sz="2800" b="1" dirty="0" smtClean="0">
              <a:solidFill>
                <a:srgbClr val="00B050"/>
              </a:solidFill>
            </a:endParaRPr>
          </a:p>
          <a:p>
            <a:r>
              <a:rPr lang="en-US" sz="2800" b="1" dirty="0" err="1" smtClean="0">
                <a:solidFill>
                  <a:srgbClr val="00B050"/>
                </a:solidFill>
              </a:rPr>
              <a:t>Maaz</a:t>
            </a:r>
            <a:r>
              <a:rPr lang="en-US" sz="2800" b="1" dirty="0" smtClean="0">
                <a:solidFill>
                  <a:srgbClr val="00B050"/>
                </a:solidFill>
              </a:rPr>
              <a:t> </a:t>
            </a:r>
            <a:r>
              <a:rPr lang="en-US" sz="2800" b="1" dirty="0" smtClean="0">
                <a:solidFill>
                  <a:srgbClr val="00B050"/>
                </a:solidFill>
              </a:rPr>
              <a:t>Elahi                        11-IE-31</a:t>
            </a:r>
            <a:endParaRPr lang="en-US" sz="2800" b="1" dirty="0" smtClean="0">
              <a:solidFill>
                <a:srgbClr val="00B050"/>
              </a:solidFill>
            </a:endParaRPr>
          </a:p>
          <a:p>
            <a:r>
              <a:rPr lang="en-US" sz="2800" b="1" dirty="0" smtClean="0">
                <a:solidFill>
                  <a:srgbClr val="00B050"/>
                </a:solidFill>
              </a:rPr>
              <a:t>Sameer </a:t>
            </a:r>
            <a:r>
              <a:rPr lang="en-US" sz="2800" b="1" dirty="0" err="1" smtClean="0">
                <a:solidFill>
                  <a:srgbClr val="00B050"/>
                </a:solidFill>
              </a:rPr>
              <a:t>Safdar</a:t>
            </a:r>
            <a:r>
              <a:rPr lang="en-US" sz="2800" b="1" dirty="0" smtClean="0">
                <a:solidFill>
                  <a:srgbClr val="00B050"/>
                </a:solidFill>
              </a:rPr>
              <a:t> </a:t>
            </a:r>
            <a:r>
              <a:rPr lang="en-US" sz="2800" b="1" dirty="0" smtClean="0">
                <a:solidFill>
                  <a:srgbClr val="00B050"/>
                </a:solidFill>
              </a:rPr>
              <a:t>Khan       11-IE-27</a:t>
            </a:r>
            <a:endParaRPr lang="en-US" sz="2800" b="1" dirty="0">
              <a:solidFill>
                <a:srgbClr val="00B050"/>
              </a:solidFill>
            </a:endParaRPr>
          </a:p>
        </p:txBody>
      </p:sp>
    </p:spTree>
    <p:extLst>
      <p:ext uri="{BB962C8B-B14F-4D97-AF65-F5344CB8AC3E}">
        <p14:creationId xmlns="" xmlns:p14="http://schemas.microsoft.com/office/powerpoint/2010/main" val="369073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within Workstation</a:t>
            </a:r>
            <a:endParaRPr lang="en-US" b="1" dirty="0"/>
          </a:p>
        </p:txBody>
      </p:sp>
      <p:sp>
        <p:nvSpPr>
          <p:cNvPr id="3" name="Content Placeholder 2"/>
          <p:cNvSpPr>
            <a:spLocks noGrp="1"/>
          </p:cNvSpPr>
          <p:nvPr>
            <p:ph idx="1"/>
          </p:nvPr>
        </p:nvSpPr>
        <p:spPr/>
        <p:txBody>
          <a:bodyPr/>
          <a:lstStyle/>
          <a:p>
            <a:pPr marL="114300" indent="0">
              <a:buNone/>
            </a:pPr>
            <a:r>
              <a:rPr lang="en-US" dirty="0" smtClean="0"/>
              <a:t>Flow in workstation should be </a:t>
            </a:r>
          </a:p>
          <a:p>
            <a:pPr>
              <a:buFont typeface="Wingdings" panose="05000000000000000000" pitchFamily="2" charset="2"/>
              <a:buChar char="v"/>
            </a:pPr>
            <a:r>
              <a:rPr lang="en-US" dirty="0" smtClean="0"/>
              <a:t>Simultaneous</a:t>
            </a:r>
          </a:p>
          <a:p>
            <a:pPr>
              <a:buFont typeface="Wingdings" panose="05000000000000000000" pitchFamily="2" charset="2"/>
              <a:buChar char="v"/>
            </a:pPr>
            <a:r>
              <a:rPr lang="en-US" dirty="0" smtClean="0"/>
              <a:t>Symmetrical</a:t>
            </a:r>
          </a:p>
          <a:p>
            <a:pPr>
              <a:buFont typeface="Wingdings" panose="05000000000000000000" pitchFamily="2" charset="2"/>
              <a:buChar char="v"/>
            </a:pPr>
            <a:r>
              <a:rPr lang="en-US" dirty="0" smtClean="0"/>
              <a:t>Natural</a:t>
            </a:r>
          </a:p>
          <a:p>
            <a:pPr>
              <a:buFont typeface="Wingdings" panose="05000000000000000000" pitchFamily="2" charset="2"/>
              <a:buChar char="v"/>
            </a:pPr>
            <a:r>
              <a:rPr lang="en-US" dirty="0" smtClean="0"/>
              <a:t>Rhythmical</a:t>
            </a:r>
          </a:p>
          <a:p>
            <a:pPr>
              <a:buFont typeface="Wingdings" panose="05000000000000000000" pitchFamily="2" charset="2"/>
              <a:buChar char="v"/>
            </a:pPr>
            <a:r>
              <a:rPr lang="en-US" dirty="0" smtClean="0"/>
              <a:t>Habitual</a:t>
            </a:r>
          </a:p>
          <a:p>
            <a:pPr marL="114300" indent="0">
              <a:buNone/>
            </a:pPr>
            <a:endParaRPr lang="en-US" dirty="0"/>
          </a:p>
        </p:txBody>
      </p:sp>
    </p:spTree>
    <p:extLst>
      <p:ext uri="{BB962C8B-B14F-4D97-AF65-F5344CB8AC3E}">
        <p14:creationId xmlns="" xmlns:p14="http://schemas.microsoft.com/office/powerpoint/2010/main" val="3898492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within Department </a:t>
            </a:r>
            <a:r>
              <a:rPr lang="en-US" sz="4000" b="1" dirty="0" smtClean="0"/>
              <a:t>Flow within Product Department</a:t>
            </a:r>
            <a:endParaRPr lang="en-US" b="1" dirty="0"/>
          </a:p>
        </p:txBody>
      </p:sp>
      <p:sp>
        <p:nvSpPr>
          <p:cNvPr id="3" name="Content Placeholder 2"/>
          <p:cNvSpPr>
            <a:spLocks noGrp="1"/>
          </p:cNvSpPr>
          <p:nvPr>
            <p:ph idx="1"/>
          </p:nvPr>
        </p:nvSpPr>
        <p:spPr>
          <a:xfrm>
            <a:off x="457200" y="1371600"/>
            <a:ext cx="7620000" cy="5029200"/>
          </a:xfrm>
        </p:spPr>
        <p:txBody>
          <a:bodyPr/>
          <a:lstStyle/>
          <a:p>
            <a:pPr>
              <a:buFont typeface="Wingdings" panose="05000000000000000000" pitchFamily="2" charset="2"/>
              <a:buChar char="v"/>
            </a:pPr>
            <a:r>
              <a:rPr lang="en-US" dirty="0" smtClean="0"/>
              <a:t>Flow is sequential or with no backtracking</a:t>
            </a:r>
          </a:p>
          <a:p>
            <a:pPr>
              <a:buFont typeface="Wingdings" panose="05000000000000000000" pitchFamily="2" charset="2"/>
              <a:buChar char="v"/>
            </a:pPr>
            <a:r>
              <a:rPr lang="en-US" dirty="0" smtClean="0"/>
              <a:t>The flow of work follows the product flow with following patterns</a:t>
            </a:r>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End-to-End             Back-to-Back                   Front-to-Front </a:t>
            </a:r>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smtClean="0"/>
              <a:t> </a:t>
            </a:r>
          </a:p>
          <a:p>
            <a:pPr marL="114300" indent="0">
              <a:buNone/>
            </a:pPr>
            <a:r>
              <a:rPr lang="en-US" dirty="0" smtClean="0"/>
              <a:t>  Circular                                              Odd-angle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0226"/>
          <a:stretch/>
        </p:blipFill>
        <p:spPr bwMode="auto">
          <a:xfrm>
            <a:off x="533401" y="2690379"/>
            <a:ext cx="1609724" cy="9559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36273" y="2598593"/>
            <a:ext cx="1302327" cy="1047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0" y="2619375"/>
            <a:ext cx="1676400" cy="10269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9600" y="4424362"/>
            <a:ext cx="1533525" cy="1214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421765" y="4267200"/>
            <a:ext cx="2588635" cy="1214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941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Flow within </a:t>
            </a:r>
            <a:r>
              <a:rPr lang="en-US" sz="4000" b="1" dirty="0" smtClean="0"/>
              <a:t>Process </a:t>
            </a:r>
            <a:r>
              <a:rPr lang="en-US" sz="4000" b="1" dirty="0"/>
              <a:t>Department</a:t>
            </a:r>
          </a:p>
        </p:txBody>
      </p:sp>
      <p:sp>
        <p:nvSpPr>
          <p:cNvPr id="3" name="Content Placeholder 2"/>
          <p:cNvSpPr>
            <a:spLocks noGrp="1"/>
          </p:cNvSpPr>
          <p:nvPr>
            <p:ph idx="1"/>
          </p:nvPr>
        </p:nvSpPr>
        <p:spPr>
          <a:xfrm>
            <a:off x="457200" y="1600200"/>
            <a:ext cx="7620000" cy="4953000"/>
          </a:xfrm>
        </p:spPr>
        <p:txBody>
          <a:bodyPr/>
          <a:lstStyle/>
          <a:p>
            <a:r>
              <a:rPr lang="en-US" dirty="0" smtClean="0"/>
              <a:t>Similar or identical machines are in same department</a:t>
            </a:r>
          </a:p>
          <a:p>
            <a:r>
              <a:rPr lang="en-US" dirty="0" smtClean="0"/>
              <a:t>Minimum amount of flow occurs and it is between workstations and aisles</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        Diagonal                                      Perpendicular</a:t>
            </a:r>
          </a:p>
          <a:p>
            <a:pPr marL="114300" indent="0">
              <a:buNone/>
            </a:pPr>
            <a:endParaRPr lang="en-US" dirty="0" smtClean="0"/>
          </a:p>
          <a:p>
            <a:pPr marL="114300" indent="0">
              <a:buNone/>
            </a:pPr>
            <a:r>
              <a:rPr lang="en-US" dirty="0"/>
              <a:t> </a:t>
            </a:r>
            <a:endParaRPr lang="en-US" dirty="0" smtClean="0"/>
          </a:p>
          <a:p>
            <a:pPr marL="114300" indent="0">
              <a:buNone/>
            </a:pPr>
            <a:endParaRPr lang="en-US" dirty="0"/>
          </a:p>
          <a:p>
            <a:pPr marL="114300" indent="0">
              <a:buNone/>
            </a:pPr>
            <a:r>
              <a:rPr lang="en-US" dirty="0" smtClean="0"/>
              <a:t>                                     Parallel</a:t>
            </a:r>
            <a:endParaRPr lang="en-US"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4876800"/>
            <a:ext cx="1571625"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3067050"/>
            <a:ext cx="1485900" cy="1276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43000" y="2880014"/>
            <a:ext cx="1600200" cy="1428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55596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US" sz="4400" b="1" dirty="0" smtClean="0"/>
              <a:t> </a:t>
            </a:r>
            <a:br>
              <a:rPr lang="en-US" sz="4400" b="1" dirty="0" smtClean="0"/>
            </a:br>
            <a:r>
              <a:rPr lang="en-US" sz="4400" b="1" dirty="0" smtClean="0"/>
              <a:t>Flow </a:t>
            </a:r>
            <a:r>
              <a:rPr lang="en-US" sz="4400" b="1" dirty="0"/>
              <a:t>within product and process Departments with material </a:t>
            </a:r>
            <a:r>
              <a:rPr lang="en-US" sz="4400" b="1" dirty="0" smtClean="0"/>
              <a:t> handling </a:t>
            </a:r>
            <a:r>
              <a:rPr lang="en-US" sz="4400" b="1" dirty="0"/>
              <a:t>consideration</a:t>
            </a:r>
            <a:r>
              <a:rPr lang="en-US" sz="4800" b="1" dirty="0"/>
              <a:t/>
            </a:r>
            <a:br>
              <a:rPr lang="en-US" sz="4800" b="1" dirty="0"/>
            </a:br>
            <a:endParaRPr lang="en-US" sz="4800" b="1" dirty="0"/>
          </a:p>
        </p:txBody>
      </p:sp>
      <p:sp>
        <p:nvSpPr>
          <p:cNvPr id="3" name="Content Placeholder 2"/>
          <p:cNvSpPr>
            <a:spLocks noGrp="1"/>
          </p:cNvSpPr>
          <p:nvPr>
            <p:ph idx="1"/>
          </p:nvPr>
        </p:nvSpPr>
        <p:spPr/>
        <p:txBody>
          <a:bodyPr/>
          <a:lstStyle/>
          <a:p>
            <a:endParaRPr lang="en-US" dirty="0" smtClean="0"/>
          </a:p>
          <a:p>
            <a:r>
              <a:rPr lang="en-US" dirty="0" smtClean="0"/>
              <a:t>It consists of following pattern</a:t>
            </a:r>
          </a:p>
          <a:p>
            <a:pPr>
              <a:buFont typeface="Wingdings" panose="05000000000000000000" pitchFamily="2" charset="2"/>
              <a:buChar char="q"/>
            </a:pPr>
            <a:r>
              <a:rPr lang="en-US" dirty="0"/>
              <a:t> </a:t>
            </a:r>
            <a:r>
              <a:rPr lang="en-US" dirty="0" smtClean="0"/>
              <a:t> The line flow pattern</a:t>
            </a:r>
          </a:p>
          <a:p>
            <a:pPr>
              <a:buFont typeface="Wingdings" panose="05000000000000000000" pitchFamily="2" charset="2"/>
              <a:buChar char="q"/>
            </a:pPr>
            <a:r>
              <a:rPr lang="en-US" dirty="0"/>
              <a:t>  </a:t>
            </a:r>
            <a:r>
              <a:rPr lang="en-US" dirty="0" smtClean="0"/>
              <a:t>The spinal </a:t>
            </a:r>
            <a:r>
              <a:rPr lang="en-US" dirty="0"/>
              <a:t>flow </a:t>
            </a:r>
            <a:r>
              <a:rPr lang="en-US" dirty="0" smtClean="0"/>
              <a:t>pattern</a:t>
            </a:r>
          </a:p>
          <a:p>
            <a:pPr>
              <a:buFont typeface="Wingdings" panose="05000000000000000000" pitchFamily="2" charset="2"/>
              <a:buChar char="q"/>
            </a:pPr>
            <a:r>
              <a:rPr lang="en-US" dirty="0"/>
              <a:t> </a:t>
            </a:r>
            <a:r>
              <a:rPr lang="en-US" dirty="0" smtClean="0"/>
              <a:t> The loop </a:t>
            </a:r>
            <a:r>
              <a:rPr lang="en-US" dirty="0"/>
              <a:t>flow </a:t>
            </a:r>
            <a:r>
              <a:rPr lang="en-US" dirty="0" smtClean="0"/>
              <a:t>pattern</a:t>
            </a:r>
          </a:p>
          <a:p>
            <a:pPr>
              <a:buFont typeface="Wingdings" panose="05000000000000000000" pitchFamily="2" charset="2"/>
              <a:buChar char="q"/>
            </a:pPr>
            <a:r>
              <a:rPr lang="en-US" dirty="0"/>
              <a:t> </a:t>
            </a:r>
            <a:r>
              <a:rPr lang="en-US" dirty="0" smtClean="0"/>
              <a:t> The tree </a:t>
            </a:r>
            <a:r>
              <a:rPr lang="en-US" dirty="0"/>
              <a:t>flow pattern</a:t>
            </a:r>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 xmlns:p14="http://schemas.microsoft.com/office/powerpoint/2010/main" val="148187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Line Flow Pattern</a:t>
            </a:r>
            <a:br>
              <a:rPr lang="en-US" b="1" dirty="0" smtClean="0"/>
            </a:br>
            <a:endParaRPr lang="en-US" b="1" dirty="0"/>
          </a:p>
        </p:txBody>
      </p:sp>
      <p:sp>
        <p:nvSpPr>
          <p:cNvPr id="3" name="Content Placeholder 2"/>
          <p:cNvSpPr>
            <a:spLocks noGrp="1"/>
          </p:cNvSpPr>
          <p:nvPr>
            <p:ph idx="1"/>
          </p:nvPr>
        </p:nvSpPr>
        <p:spPr/>
        <p:txBody>
          <a:bodyPr/>
          <a:lstStyle/>
          <a:p>
            <a:r>
              <a:rPr lang="en-US" dirty="0" smtClean="0"/>
              <a:t>It has following types</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a:t> </a:t>
            </a:r>
            <a:r>
              <a:rPr lang="en-US" dirty="0" smtClean="0"/>
              <a:t>     </a:t>
            </a:r>
          </a:p>
          <a:p>
            <a:pPr marL="114300" indent="0">
              <a:buNone/>
            </a:pPr>
            <a:r>
              <a:rPr lang="en-US" dirty="0"/>
              <a:t> </a:t>
            </a:r>
            <a:r>
              <a:rPr lang="en-US" dirty="0" smtClean="0"/>
              <a:t>      I-flow                               W-flow                      U-flow</a:t>
            </a:r>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smtClean="0"/>
              <a:t>       S-flow                                                                    O-flow</a:t>
            </a:r>
            <a:endParaRPr lang="en-US"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3171825"/>
            <a:ext cx="2247900" cy="257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7599" y="2879580"/>
            <a:ext cx="1209675" cy="105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400" y="3171825"/>
            <a:ext cx="1438275" cy="628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990600" y="4724400"/>
            <a:ext cx="1657350" cy="876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819775" y="4629150"/>
            <a:ext cx="1247775" cy="971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83503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Spinal Flow Pattern</a:t>
            </a:r>
            <a:endParaRPr lang="en-US" b="1" dirty="0"/>
          </a:p>
        </p:txBody>
      </p:sp>
      <p:sp>
        <p:nvSpPr>
          <p:cNvPr id="3" name="Content Placeholder 2"/>
          <p:cNvSpPr>
            <a:spLocks noGrp="1"/>
          </p:cNvSpPr>
          <p:nvPr>
            <p:ph idx="1"/>
          </p:nvPr>
        </p:nvSpPr>
        <p:spPr/>
        <p:txBody>
          <a:bodyPr/>
          <a:lstStyle/>
          <a:p>
            <a:r>
              <a:rPr lang="en-US" dirty="0" smtClean="0"/>
              <a:t>It has material handling devises  along central spine</a:t>
            </a:r>
          </a:p>
          <a:p>
            <a:r>
              <a:rPr lang="en-US" dirty="0" smtClean="0"/>
              <a:t>Stations are connected to main flow through spurs</a:t>
            </a:r>
          </a:p>
          <a:p>
            <a:r>
              <a:rPr lang="en-US" dirty="0" smtClean="0"/>
              <a:t>It is used for both flow within the department and between department</a:t>
            </a:r>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smtClean="0"/>
              <a:t>                                    Spinal flow</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48188" y="3424238"/>
            <a:ext cx="47625" cy="9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43200" y="3883170"/>
            <a:ext cx="2114550" cy="876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94466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Loop </a:t>
            </a:r>
            <a:r>
              <a:rPr lang="en-US" b="1" dirty="0"/>
              <a:t>Flow Pattern</a:t>
            </a:r>
          </a:p>
        </p:txBody>
      </p:sp>
      <p:sp>
        <p:nvSpPr>
          <p:cNvPr id="3" name="Content Placeholder 2"/>
          <p:cNvSpPr>
            <a:spLocks noGrp="1"/>
          </p:cNvSpPr>
          <p:nvPr>
            <p:ph idx="1"/>
          </p:nvPr>
        </p:nvSpPr>
        <p:spPr/>
        <p:txBody>
          <a:bodyPr/>
          <a:lstStyle/>
          <a:p>
            <a:r>
              <a:rPr lang="en-US" dirty="0" smtClean="0"/>
              <a:t>It has loop around workstation</a:t>
            </a:r>
          </a:p>
          <a:p>
            <a:r>
              <a:rPr lang="en-US" dirty="0" smtClean="0"/>
              <a:t>Flow direction may be unidirectional or bidirectional</a:t>
            </a: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smtClean="0"/>
              <a:t>         Inner-loop                                          Outer-loop</a:t>
            </a:r>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3276600"/>
            <a:ext cx="2667000" cy="180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3276600"/>
            <a:ext cx="2590800"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55760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Tree </a:t>
            </a:r>
            <a:r>
              <a:rPr lang="en-US" b="1" dirty="0"/>
              <a:t>Flow Pattern</a:t>
            </a:r>
          </a:p>
        </p:txBody>
      </p:sp>
      <p:sp>
        <p:nvSpPr>
          <p:cNvPr id="3" name="Content Placeholder 2"/>
          <p:cNvSpPr>
            <a:spLocks noGrp="1"/>
          </p:cNvSpPr>
          <p:nvPr>
            <p:ph idx="1"/>
          </p:nvPr>
        </p:nvSpPr>
        <p:spPr/>
        <p:txBody>
          <a:bodyPr/>
          <a:lstStyle/>
          <a:p>
            <a:r>
              <a:rPr lang="en-US" dirty="0" smtClean="0"/>
              <a:t>Workstations are positioned in the tree</a:t>
            </a:r>
          </a:p>
          <a:p>
            <a:pPr marL="11430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3600" y="3366655"/>
            <a:ext cx="3124200" cy="17387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73136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Between Department</a:t>
            </a:r>
            <a:endParaRPr lang="en-US" b="1" dirty="0"/>
          </a:p>
        </p:txBody>
      </p:sp>
      <p:sp>
        <p:nvSpPr>
          <p:cNvPr id="3" name="Content Placeholder 2"/>
          <p:cNvSpPr>
            <a:spLocks noGrp="1"/>
          </p:cNvSpPr>
          <p:nvPr>
            <p:ph idx="1"/>
          </p:nvPr>
        </p:nvSpPr>
        <p:spPr/>
        <p:txBody>
          <a:bodyPr/>
          <a:lstStyle/>
          <a:p>
            <a:r>
              <a:rPr lang="en-US" dirty="0" smtClean="0"/>
              <a:t>In this flow separate delivery and pickup station for each department and these are fixed</a:t>
            </a:r>
          </a:p>
          <a:p>
            <a:r>
              <a:rPr lang="en-US" dirty="0" smtClean="0"/>
              <a:t>Depending on the condition, one station may be served for both receiving and delivering purpose or separate stations may be used </a:t>
            </a:r>
          </a:p>
          <a:p>
            <a:r>
              <a:rPr lang="en-US" dirty="0" smtClean="0"/>
              <a:t>Depending upon the station sides, following are classification</a:t>
            </a:r>
          </a:p>
          <a:p>
            <a:endParaRPr lang="en-US" dirty="0"/>
          </a:p>
          <a:p>
            <a:pPr marL="114300" indent="0">
              <a:buNone/>
            </a:pPr>
            <a:r>
              <a:rPr lang="en-US" dirty="0" smtClean="0"/>
              <a:t>    </a:t>
            </a:r>
          </a:p>
          <a:p>
            <a:pPr marL="114300" indent="0">
              <a:buNone/>
            </a:pPr>
            <a:r>
              <a:rPr lang="en-US" dirty="0"/>
              <a:t> </a:t>
            </a:r>
            <a:r>
              <a:rPr lang="en-US" dirty="0" smtClean="0"/>
              <a:t>     At the same location                    On the Adjacent Sides</a:t>
            </a:r>
          </a:p>
          <a:p>
            <a:pPr marL="114300" indent="0">
              <a:buNone/>
            </a:pPr>
            <a:endParaRPr lang="en-US" dirty="0"/>
          </a:p>
          <a:p>
            <a:pPr marL="114300" indent="0">
              <a:buNone/>
            </a:pPr>
            <a:endParaRPr lang="en-US" dirty="0" smtClean="0"/>
          </a:p>
          <a:p>
            <a:pPr marL="114300" indent="0">
              <a:buNone/>
            </a:pPr>
            <a:r>
              <a:rPr lang="en-US" dirty="0"/>
              <a:t> </a:t>
            </a:r>
            <a:r>
              <a:rPr lang="en-US" dirty="0" smtClean="0"/>
              <a:t>     On the same Side                          On the Opposite Sides</a:t>
            </a:r>
          </a:p>
          <a:p>
            <a:endParaRPr lang="en-US"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1327" y="3899189"/>
            <a:ext cx="1257300" cy="7966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78627" y="3951144"/>
            <a:ext cx="1276350" cy="7446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27826" y="3951144"/>
            <a:ext cx="1362075" cy="7966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05475" y="3899189"/>
            <a:ext cx="1314450" cy="7966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45127" y="5105400"/>
            <a:ext cx="1333500" cy="590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178627" y="5105400"/>
            <a:ext cx="1352550" cy="581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408776" y="5095875"/>
            <a:ext cx="1381125" cy="590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705475" y="5153025"/>
            <a:ext cx="1400175" cy="542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73573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Planning Hierarchy </a:t>
            </a:r>
            <a:endParaRPr lang="en-US" b="1" dirty="0"/>
          </a:p>
        </p:txBody>
      </p:sp>
      <p:graphicFrame>
        <p:nvGraphicFramePr>
          <p:cNvPr id="4" name="Content Placeholder 3"/>
          <p:cNvGraphicFramePr>
            <a:graphicFrameLocks noGrp="1"/>
          </p:cNvGraphicFramePr>
          <p:nvPr>
            <p:ph idx="1"/>
          </p:nvPr>
        </p:nvGraphicFramePr>
        <p:xfrm>
          <a:off x="457200" y="1295400"/>
          <a:ext cx="7620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Systems</a:t>
            </a:r>
            <a:endParaRPr lang="en-US" b="1" dirty="0"/>
          </a:p>
        </p:txBody>
      </p:sp>
      <p:sp>
        <p:nvSpPr>
          <p:cNvPr id="3" name="Content Placeholder 2"/>
          <p:cNvSpPr>
            <a:spLocks noGrp="1"/>
          </p:cNvSpPr>
          <p:nvPr>
            <p:ph idx="1"/>
          </p:nvPr>
        </p:nvSpPr>
        <p:spPr>
          <a:xfrm>
            <a:off x="457200" y="1600200"/>
            <a:ext cx="7620000" cy="1524000"/>
          </a:xfrm>
        </p:spPr>
        <p:txBody>
          <a:bodyPr/>
          <a:lstStyle/>
          <a:p>
            <a:r>
              <a:rPr lang="en-US" dirty="0"/>
              <a:t>F</a:t>
            </a:r>
            <a:r>
              <a:rPr lang="en-US" dirty="0" smtClean="0"/>
              <a:t>low can be defined as</a:t>
            </a:r>
          </a:p>
          <a:p>
            <a:pPr marL="114300" indent="0">
              <a:buNone/>
            </a:pPr>
            <a:r>
              <a:rPr lang="en-US" dirty="0" smtClean="0"/>
              <a:t>Movement of goods, materials, energy, information and/or people</a:t>
            </a:r>
          </a:p>
          <a:p>
            <a:pPr marL="114300" indent="0">
              <a:buNone/>
            </a:pPr>
            <a:endParaRPr lang="en-US" dirty="0"/>
          </a:p>
        </p:txBody>
      </p:sp>
      <p:graphicFrame>
        <p:nvGraphicFramePr>
          <p:cNvPr id="4" name="Diagram 3"/>
          <p:cNvGraphicFramePr/>
          <p:nvPr>
            <p:extLst>
              <p:ext uri="{D42A27DB-BD31-4B8C-83A1-F6EECF244321}">
                <p14:modId xmlns="" xmlns:p14="http://schemas.microsoft.com/office/powerpoint/2010/main" val="221586197"/>
              </p:ext>
            </p:extLst>
          </p:nvPr>
        </p:nvGraphicFramePr>
        <p:xfrm>
          <a:off x="990600" y="2819400"/>
          <a:ext cx="6096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68274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Flow</a:t>
            </a:r>
            <a:endParaRPr lang="en-US" b="1" dirty="0"/>
          </a:p>
        </p:txBody>
      </p:sp>
      <p:sp>
        <p:nvSpPr>
          <p:cNvPr id="3" name="Content Placeholder 2"/>
          <p:cNvSpPr>
            <a:spLocks noGrp="1"/>
          </p:cNvSpPr>
          <p:nvPr>
            <p:ph idx="1"/>
          </p:nvPr>
        </p:nvSpPr>
        <p:spPr/>
        <p:txBody>
          <a:bodyPr/>
          <a:lstStyle/>
          <a:p>
            <a:r>
              <a:rPr lang="en-US" sz="2400" b="1" dirty="0" smtClean="0"/>
              <a:t>Directed Flow Path</a:t>
            </a:r>
          </a:p>
          <a:p>
            <a:pPr>
              <a:buNone/>
            </a:pPr>
            <a:r>
              <a:rPr lang="en-US" dirty="0" smtClean="0"/>
              <a:t>A directed flow path is an uninterrupted flow path progressing directly from origination to destination.</a:t>
            </a:r>
          </a:p>
          <a:p>
            <a:r>
              <a:rPr lang="en-US" sz="2400" b="1" dirty="0" smtClean="0"/>
              <a:t>Uninterrupted Flow Path</a:t>
            </a:r>
          </a:p>
          <a:p>
            <a:pPr>
              <a:buNone/>
            </a:pPr>
            <a:r>
              <a:rPr lang="en-US" sz="2000" dirty="0" smtClean="0"/>
              <a:t>Uninterrupted flow path is the flow path that does not intersect with other paths</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                                   Uninterrupted Flow Path</a:t>
            </a:r>
          </a:p>
        </p:txBody>
      </p:sp>
      <p:pic>
        <p:nvPicPr>
          <p:cNvPr id="4" name="Picture 3" descr="uninter.JPG"/>
          <p:cNvPicPr>
            <a:picLocks noChangeAspect="1"/>
          </p:cNvPicPr>
          <p:nvPr/>
        </p:nvPicPr>
        <p:blipFill>
          <a:blip r:embed="rId2"/>
          <a:stretch>
            <a:fillRect/>
          </a:stretch>
        </p:blipFill>
        <p:spPr>
          <a:xfrm>
            <a:off x="762000" y="4164739"/>
            <a:ext cx="6896100" cy="118831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Flow</a:t>
            </a:r>
            <a:endParaRPr lang="en-US" b="1" dirty="0"/>
          </a:p>
        </p:txBody>
      </p:sp>
      <p:sp>
        <p:nvSpPr>
          <p:cNvPr id="3" name="Content Placeholder 2"/>
          <p:cNvSpPr>
            <a:spLocks noGrp="1"/>
          </p:cNvSpPr>
          <p:nvPr>
            <p:ph idx="1"/>
          </p:nvPr>
        </p:nvSpPr>
        <p:spPr/>
        <p:txBody>
          <a:bodyPr>
            <a:normAutofit/>
          </a:bodyPr>
          <a:lstStyle/>
          <a:p>
            <a:r>
              <a:rPr lang="en-US" sz="2400" b="1" dirty="0" smtClean="0"/>
              <a:t>Interrupted Flow Path</a:t>
            </a:r>
          </a:p>
          <a:p>
            <a:pPr>
              <a:buNone/>
            </a:pPr>
            <a:r>
              <a:rPr lang="en-US" dirty="0" smtClean="0"/>
              <a:t>Interrupted flow path is the flow path that intersects with other flow paths, increasing congestion and undesirable intersections.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Interrupted flow path causes trouble in smooth flow and backtracking penalty is mostly encountered. </a:t>
            </a:r>
            <a:endParaRPr lang="en-US" dirty="0"/>
          </a:p>
        </p:txBody>
      </p:sp>
      <p:pic>
        <p:nvPicPr>
          <p:cNvPr id="4" name="Picture 3" descr="interrupted.JPG"/>
          <p:cNvPicPr>
            <a:picLocks noChangeAspect="1"/>
          </p:cNvPicPr>
          <p:nvPr/>
        </p:nvPicPr>
        <p:blipFill>
          <a:blip r:embed="rId2"/>
          <a:stretch>
            <a:fillRect/>
          </a:stretch>
        </p:blipFill>
        <p:spPr>
          <a:xfrm>
            <a:off x="1219200" y="3124200"/>
            <a:ext cx="6524625" cy="12287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b="1" dirty="0" smtClean="0"/>
              <a:t>Backtracking Penalty</a:t>
            </a:r>
            <a:endParaRPr lang="en-US" b="1" dirty="0"/>
          </a:p>
        </p:txBody>
      </p:sp>
      <p:sp>
        <p:nvSpPr>
          <p:cNvPr id="7" name="Content Placeholder 6"/>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Backtracking Penalty = </a:t>
            </a:r>
            <a:r>
              <a:rPr lang="en-US" b="1" dirty="0" smtClean="0"/>
              <a:t>200</a:t>
            </a:r>
            <a:r>
              <a:rPr lang="en-US" dirty="0" smtClean="0"/>
              <a:t> feet</a:t>
            </a:r>
            <a:endParaRPr lang="en-US" dirty="0"/>
          </a:p>
        </p:txBody>
      </p:sp>
      <p:pic>
        <p:nvPicPr>
          <p:cNvPr id="8" name="Picture 7" descr="backtracking.JPG"/>
          <p:cNvPicPr>
            <a:picLocks noChangeAspect="1"/>
          </p:cNvPicPr>
          <p:nvPr/>
        </p:nvPicPr>
        <p:blipFill>
          <a:blip r:embed="rId2"/>
          <a:stretch>
            <a:fillRect/>
          </a:stretch>
        </p:blipFill>
        <p:spPr>
          <a:xfrm>
            <a:off x="381000" y="1371600"/>
            <a:ext cx="7880226" cy="418491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b="1" dirty="0" smtClean="0"/>
              <a:t>Departmental Planning</a:t>
            </a:r>
            <a:endParaRPr lang="en-US" b="1" dirty="0"/>
          </a:p>
        </p:txBody>
      </p:sp>
      <p:sp>
        <p:nvSpPr>
          <p:cNvPr id="3" name="Content Placeholder 2"/>
          <p:cNvSpPr>
            <a:spLocks noGrp="1"/>
          </p:cNvSpPr>
          <p:nvPr>
            <p:ph idx="1"/>
          </p:nvPr>
        </p:nvSpPr>
        <p:spPr>
          <a:xfrm>
            <a:off x="304800" y="1219200"/>
            <a:ext cx="7620000" cy="4800600"/>
          </a:xfrm>
        </p:spPr>
        <p:txBody>
          <a:bodyPr/>
          <a:lstStyle/>
          <a:p>
            <a:r>
              <a:rPr lang="en-US" dirty="0" smtClean="0"/>
              <a:t>The problem of forming planning departments. Planning department involve production, support, administrative, and service areas.</a:t>
            </a:r>
            <a:endParaRPr lang="en-US" dirty="0"/>
          </a:p>
        </p:txBody>
      </p:sp>
      <p:pic>
        <p:nvPicPr>
          <p:cNvPr id="4" name="Picture 3" descr="volume variety.JPG"/>
          <p:cNvPicPr>
            <a:picLocks noChangeAspect="1"/>
          </p:cNvPicPr>
          <p:nvPr/>
        </p:nvPicPr>
        <p:blipFill>
          <a:blip r:embed="rId2"/>
          <a:stretch>
            <a:fillRect/>
          </a:stretch>
        </p:blipFill>
        <p:spPr>
          <a:xfrm>
            <a:off x="2742824" y="1981200"/>
            <a:ext cx="5307123" cy="472680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sz="4000" b="1" dirty="0" smtClean="0"/>
              <a:t>Combining Workstation in Departmental Planning</a:t>
            </a:r>
            <a:endParaRPr lang="en-US" sz="4000" b="1" dirty="0"/>
          </a:p>
        </p:txBody>
      </p:sp>
      <p:graphicFrame>
        <p:nvGraphicFramePr>
          <p:cNvPr id="4" name="Content Placeholder 3"/>
          <p:cNvGraphicFramePr>
            <a:graphicFrameLocks noGrp="1"/>
          </p:cNvGraphicFramePr>
          <p:nvPr>
            <p:ph idx="1"/>
          </p:nvPr>
        </p:nvGraphicFramePr>
        <p:xfrm>
          <a:off x="457200" y="1371600"/>
          <a:ext cx="7620000" cy="5394960"/>
        </p:xfrm>
        <a:graphic>
          <a:graphicData uri="http://schemas.openxmlformats.org/drawingml/2006/table">
            <a:tbl>
              <a:tblPr firstRow="1" bandRow="1">
                <a:tableStyleId>{5C22544A-7EE6-4342-B048-85BDC9FD1C3A}</a:tableStyleId>
              </a:tblPr>
              <a:tblGrid>
                <a:gridCol w="2540000"/>
                <a:gridCol w="2540000"/>
                <a:gridCol w="2540000"/>
              </a:tblGrid>
              <a:tr h="979164">
                <a:tc>
                  <a:txBody>
                    <a:bodyPr/>
                    <a:lstStyle/>
                    <a:p>
                      <a:r>
                        <a:rPr lang="en-US" dirty="0" smtClean="0"/>
                        <a:t>If</a:t>
                      </a:r>
                      <a:r>
                        <a:rPr lang="en-US" baseline="0" dirty="0" smtClean="0"/>
                        <a:t> The Product Is</a:t>
                      </a:r>
                      <a:endParaRPr lang="en-US" dirty="0"/>
                    </a:p>
                  </a:txBody>
                  <a:tcPr/>
                </a:tc>
                <a:tc>
                  <a:txBody>
                    <a:bodyPr/>
                    <a:lstStyle/>
                    <a:p>
                      <a:r>
                        <a:rPr lang="en-US" dirty="0" smtClean="0"/>
                        <a:t>The Type</a:t>
                      </a:r>
                      <a:r>
                        <a:rPr lang="en-US" baseline="0" dirty="0" smtClean="0"/>
                        <a:t> of Planning Should be</a:t>
                      </a:r>
                      <a:endParaRPr lang="en-US" dirty="0"/>
                    </a:p>
                  </a:txBody>
                  <a:tcPr/>
                </a:tc>
                <a:tc>
                  <a:txBody>
                    <a:bodyPr/>
                    <a:lstStyle/>
                    <a:p>
                      <a:r>
                        <a:rPr lang="en-US" dirty="0" smtClean="0"/>
                        <a:t>The</a:t>
                      </a:r>
                      <a:r>
                        <a:rPr lang="en-US" baseline="0" dirty="0" smtClean="0"/>
                        <a:t> Method of Combining  Workstations into Planning Department </a:t>
                      </a:r>
                      <a:endParaRPr lang="en-US" dirty="0"/>
                    </a:p>
                  </a:txBody>
                  <a:tcPr/>
                </a:tc>
              </a:tr>
              <a:tr h="628074">
                <a:tc>
                  <a:txBody>
                    <a:bodyPr/>
                    <a:lstStyle/>
                    <a:p>
                      <a:r>
                        <a:rPr lang="en-US" dirty="0" smtClean="0"/>
                        <a:t>Standardized and large stable</a:t>
                      </a:r>
                      <a:r>
                        <a:rPr lang="en-US" baseline="0" dirty="0" smtClean="0"/>
                        <a:t> Demand</a:t>
                      </a:r>
                      <a:endParaRPr lang="en-US" dirty="0"/>
                    </a:p>
                  </a:txBody>
                  <a:tcPr/>
                </a:tc>
                <a:tc>
                  <a:txBody>
                    <a:bodyPr/>
                    <a:lstStyle/>
                    <a:p>
                      <a:r>
                        <a:rPr lang="en-US" dirty="0" smtClean="0"/>
                        <a:t>Production Line</a:t>
                      </a:r>
                      <a:r>
                        <a:rPr lang="en-US" baseline="0" dirty="0" smtClean="0"/>
                        <a:t> Product Department</a:t>
                      </a:r>
                      <a:endParaRPr lang="en-US" dirty="0"/>
                    </a:p>
                  </a:txBody>
                  <a:tcPr/>
                </a:tc>
                <a:tc>
                  <a:txBody>
                    <a:bodyPr/>
                    <a:lstStyle/>
                    <a:p>
                      <a:r>
                        <a:rPr lang="en-US" dirty="0" smtClean="0"/>
                        <a:t>Combine all workstation</a:t>
                      </a:r>
                      <a:r>
                        <a:rPr lang="en-US" baseline="0" dirty="0" smtClean="0"/>
                        <a:t> required to produce the product</a:t>
                      </a:r>
                      <a:endParaRPr lang="en-US" dirty="0"/>
                    </a:p>
                  </a:txBody>
                  <a:tcPr/>
                </a:tc>
              </a:tr>
              <a:tr h="1173480">
                <a:tc>
                  <a:txBody>
                    <a:bodyPr/>
                    <a:lstStyle/>
                    <a:p>
                      <a:r>
                        <a:rPr lang="en-US" dirty="0" smtClean="0"/>
                        <a:t>Physicall</a:t>
                      </a:r>
                      <a:r>
                        <a:rPr lang="en-US" baseline="0" dirty="0" smtClean="0"/>
                        <a:t>y Large Awkward to move and has small sporadic demand</a:t>
                      </a:r>
                      <a:endParaRPr lang="en-US" dirty="0"/>
                    </a:p>
                  </a:txBody>
                  <a:tcPr/>
                </a:tc>
                <a:tc>
                  <a:txBody>
                    <a:bodyPr/>
                    <a:lstStyle/>
                    <a:p>
                      <a:r>
                        <a:rPr lang="en-US" dirty="0" smtClean="0"/>
                        <a:t>Fixed material location product department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Combine all workstation</a:t>
                      </a:r>
                      <a:r>
                        <a:rPr lang="en-US" baseline="0" dirty="0" smtClean="0"/>
                        <a:t> required to produce the product and area for the product</a:t>
                      </a:r>
                      <a:endParaRPr lang="en-US" dirty="0" smtClean="0"/>
                    </a:p>
                  </a:txBody>
                  <a:tcPr/>
                </a:tc>
              </a:tr>
              <a:tr h="1205125">
                <a:tc>
                  <a:txBody>
                    <a:bodyPr/>
                    <a:lstStyle/>
                    <a:p>
                      <a:r>
                        <a:rPr lang="en-US" dirty="0" smtClean="0"/>
                        <a:t>Capable</a:t>
                      </a:r>
                      <a:r>
                        <a:rPr lang="en-US" baseline="0" dirty="0" smtClean="0"/>
                        <a:t> of being grouped into families of similar parts that maybe produced by a group of workstations</a:t>
                      </a:r>
                      <a:endParaRPr lang="en-US" dirty="0"/>
                    </a:p>
                  </a:txBody>
                  <a:tcPr/>
                </a:tc>
                <a:tc>
                  <a:txBody>
                    <a:bodyPr/>
                    <a:lstStyle/>
                    <a:p>
                      <a:r>
                        <a:rPr lang="en-US" dirty="0" smtClean="0"/>
                        <a:t>Product family product department</a:t>
                      </a:r>
                      <a:endParaRPr lang="en-US" dirty="0"/>
                    </a:p>
                  </a:txBody>
                  <a:tcPr/>
                </a:tc>
                <a:tc>
                  <a:txBody>
                    <a:bodyPr/>
                    <a:lstStyle/>
                    <a:p>
                      <a:r>
                        <a:rPr lang="en-US" dirty="0" smtClean="0"/>
                        <a:t>Combine all workstation</a:t>
                      </a:r>
                      <a:r>
                        <a:rPr lang="en-US" baseline="0" dirty="0" smtClean="0"/>
                        <a:t> required to produce the  family of products</a:t>
                      </a:r>
                      <a:endParaRPr lang="en-US" dirty="0"/>
                    </a:p>
                  </a:txBody>
                  <a:tcPr/>
                </a:tc>
              </a:tr>
              <a:tr h="628074">
                <a:tc>
                  <a:txBody>
                    <a:bodyPr/>
                    <a:lstStyle/>
                    <a:p>
                      <a:r>
                        <a:rPr lang="en-US" dirty="0" smtClean="0"/>
                        <a:t>None</a:t>
                      </a:r>
                      <a:r>
                        <a:rPr lang="en-US" baseline="0" dirty="0" smtClean="0"/>
                        <a:t> of above</a:t>
                      </a:r>
                      <a:endParaRPr lang="en-US" dirty="0"/>
                    </a:p>
                  </a:txBody>
                  <a:tcPr/>
                </a:tc>
                <a:tc>
                  <a:txBody>
                    <a:bodyPr/>
                    <a:lstStyle/>
                    <a:p>
                      <a:r>
                        <a:rPr lang="en-US" dirty="0" smtClean="0"/>
                        <a:t>Process</a:t>
                      </a:r>
                      <a:r>
                        <a:rPr lang="en-US" baseline="0" dirty="0" smtClean="0"/>
                        <a:t> Department</a:t>
                      </a:r>
                      <a:endParaRPr lang="en-US" dirty="0"/>
                    </a:p>
                  </a:txBody>
                  <a:tcPr/>
                </a:tc>
                <a:tc>
                  <a:txBody>
                    <a:bodyPr/>
                    <a:lstStyle/>
                    <a:p>
                      <a:r>
                        <a:rPr lang="en-US" dirty="0" smtClean="0"/>
                        <a:t>Combine</a:t>
                      </a:r>
                      <a:r>
                        <a:rPr lang="en-US" baseline="0" dirty="0" smtClean="0"/>
                        <a:t> identical and similar workstations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Product Family Departments</a:t>
            </a:r>
            <a:endParaRPr lang="en-US" b="1" dirty="0"/>
          </a:p>
        </p:txBody>
      </p:sp>
      <p:sp>
        <p:nvSpPr>
          <p:cNvPr id="3" name="Content Placeholder 2"/>
          <p:cNvSpPr>
            <a:spLocks noGrp="1"/>
          </p:cNvSpPr>
          <p:nvPr>
            <p:ph idx="1"/>
          </p:nvPr>
        </p:nvSpPr>
        <p:spPr>
          <a:xfrm>
            <a:off x="457200" y="1600200"/>
            <a:ext cx="7620000" cy="5105400"/>
          </a:xfrm>
        </p:spPr>
        <p:txBody>
          <a:bodyPr>
            <a:normAutofit/>
          </a:bodyPr>
          <a:lstStyle/>
          <a:p>
            <a:r>
              <a:rPr lang="en-US" dirty="0" smtClean="0"/>
              <a:t>Product family or group technology departments aggregate </a:t>
            </a:r>
            <a:r>
              <a:rPr lang="en-US" b="1" dirty="0" smtClean="0"/>
              <a:t>medium volume-variety</a:t>
            </a:r>
            <a:r>
              <a:rPr lang="en-US" dirty="0" smtClean="0"/>
              <a:t> parts into families based on </a:t>
            </a:r>
            <a:r>
              <a:rPr lang="en-US" b="1" dirty="0" smtClean="0"/>
              <a:t>similar manufacturing operation</a:t>
            </a:r>
            <a:r>
              <a:rPr lang="en-US" dirty="0" smtClean="0"/>
              <a:t> or </a:t>
            </a:r>
            <a:r>
              <a:rPr lang="en-US" b="1" dirty="0" smtClean="0"/>
              <a:t>design attributes</a:t>
            </a:r>
            <a:r>
              <a:rPr lang="en-US" dirty="0" smtClean="0"/>
              <a:t>. Machines required to manufacture the part family are grouped together to form a “</a:t>
            </a:r>
            <a:r>
              <a:rPr lang="en-US" b="1" dirty="0" smtClean="0"/>
              <a:t>cell</a:t>
            </a:r>
            <a:r>
              <a:rPr lang="en-US" dirty="0" smtClean="0"/>
              <a:t>” thus the label cellular manufacturing. Manufacturing cell can be formed in many ways, with most </a:t>
            </a:r>
            <a:r>
              <a:rPr lang="en-US" u="sng" dirty="0" smtClean="0"/>
              <a:t>popular involving the grouping of</a:t>
            </a:r>
            <a:r>
              <a:rPr lang="en-US" dirty="0" smtClean="0"/>
              <a:t>:</a:t>
            </a:r>
          </a:p>
          <a:p>
            <a:r>
              <a:rPr lang="en-US" dirty="0" smtClean="0"/>
              <a:t>Machines</a:t>
            </a:r>
          </a:p>
          <a:p>
            <a:r>
              <a:rPr lang="en-US" dirty="0" smtClean="0"/>
              <a:t>Employees </a:t>
            </a:r>
          </a:p>
          <a:p>
            <a:r>
              <a:rPr lang="en-US" dirty="0" smtClean="0"/>
              <a:t>Materials</a:t>
            </a:r>
          </a:p>
          <a:p>
            <a:r>
              <a:rPr lang="en-US" dirty="0" smtClean="0"/>
              <a:t>Tooling</a:t>
            </a:r>
          </a:p>
          <a:p>
            <a:r>
              <a:rPr lang="en-US" dirty="0" smtClean="0"/>
              <a:t>Material handling</a:t>
            </a:r>
          </a:p>
          <a:p>
            <a:r>
              <a:rPr lang="en-US" dirty="0" smtClean="0"/>
              <a:t>Storage equipment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Direct Clustering Algorithm(DCA)</a:t>
            </a:r>
            <a:endParaRPr lang="en-US" b="1" dirty="0"/>
          </a:p>
        </p:txBody>
      </p:sp>
      <p:sp>
        <p:nvSpPr>
          <p:cNvPr id="3" name="Content Placeholder 2"/>
          <p:cNvSpPr>
            <a:spLocks noGrp="1"/>
          </p:cNvSpPr>
          <p:nvPr>
            <p:ph idx="1"/>
          </p:nvPr>
        </p:nvSpPr>
        <p:spPr/>
        <p:txBody>
          <a:bodyPr/>
          <a:lstStyle/>
          <a:p>
            <a:pPr>
              <a:buNone/>
            </a:pPr>
            <a:r>
              <a:rPr lang="en-US" sz="2400" b="1" u="sng" dirty="0" smtClean="0"/>
              <a:t>Steps</a:t>
            </a:r>
          </a:p>
          <a:p>
            <a:r>
              <a:rPr lang="en-US" b="1" dirty="0" smtClean="0"/>
              <a:t>Step 1:</a:t>
            </a:r>
            <a:r>
              <a:rPr lang="en-US" dirty="0" smtClean="0"/>
              <a:t> order the rows and columns. </a:t>
            </a:r>
            <a:r>
              <a:rPr lang="en-US" b="1" dirty="0" smtClean="0"/>
              <a:t>Sum the 1s</a:t>
            </a:r>
            <a:r>
              <a:rPr lang="en-US" dirty="0" smtClean="0"/>
              <a:t> in each column and each row of machine-part matrix. Order the </a:t>
            </a:r>
            <a:r>
              <a:rPr lang="en-US" b="1" dirty="0" smtClean="0"/>
              <a:t>rows</a:t>
            </a:r>
            <a:r>
              <a:rPr lang="en-US" dirty="0" smtClean="0"/>
              <a:t> </a:t>
            </a:r>
            <a:r>
              <a:rPr lang="en-US" b="1" dirty="0" smtClean="0"/>
              <a:t>top to bottom</a:t>
            </a:r>
            <a:r>
              <a:rPr lang="en-US" dirty="0" smtClean="0"/>
              <a:t> in </a:t>
            </a:r>
            <a:r>
              <a:rPr lang="en-US" u="sng" dirty="0" smtClean="0"/>
              <a:t>descending order</a:t>
            </a:r>
            <a:r>
              <a:rPr lang="en-US" dirty="0" smtClean="0"/>
              <a:t> of </a:t>
            </a:r>
            <a:r>
              <a:rPr lang="en-US" b="1" dirty="0" smtClean="0"/>
              <a:t>no. of 1s</a:t>
            </a:r>
            <a:r>
              <a:rPr lang="en-US" dirty="0" smtClean="0"/>
              <a:t> and order the </a:t>
            </a:r>
            <a:r>
              <a:rPr lang="en-US" b="1" dirty="0" smtClean="0"/>
              <a:t>columns</a:t>
            </a:r>
            <a:r>
              <a:rPr lang="en-US" dirty="0" smtClean="0"/>
              <a:t> </a:t>
            </a:r>
            <a:r>
              <a:rPr lang="en-US" b="1" dirty="0" smtClean="0"/>
              <a:t>left to right</a:t>
            </a:r>
            <a:r>
              <a:rPr lang="en-US" dirty="0" smtClean="0"/>
              <a:t> in </a:t>
            </a:r>
            <a:r>
              <a:rPr lang="en-US" u="sng" dirty="0" smtClean="0"/>
              <a:t>ascending order</a:t>
            </a:r>
            <a:r>
              <a:rPr lang="en-US" dirty="0" smtClean="0"/>
              <a:t> of </a:t>
            </a:r>
            <a:r>
              <a:rPr lang="en-US" b="1" dirty="0" smtClean="0"/>
              <a:t>no. of 1s</a:t>
            </a:r>
            <a:r>
              <a:rPr lang="en-US" dirty="0" smtClean="0"/>
              <a:t> in each. Where the ties exist break the ties in numeral sequence.</a:t>
            </a:r>
          </a:p>
          <a:p>
            <a:endParaRPr lang="en-US" dirty="0" smtClean="0"/>
          </a:p>
          <a:p>
            <a:r>
              <a:rPr lang="en-US" b="1" dirty="0" smtClean="0"/>
              <a:t>Step 2: </a:t>
            </a:r>
            <a:r>
              <a:rPr lang="en-US" dirty="0" smtClean="0"/>
              <a:t>Sort the </a:t>
            </a:r>
            <a:r>
              <a:rPr lang="en-US" b="1" dirty="0" smtClean="0"/>
              <a:t>columns</a:t>
            </a:r>
            <a:r>
              <a:rPr lang="en-US" dirty="0" smtClean="0"/>
              <a:t>. Beginning with </a:t>
            </a:r>
            <a:r>
              <a:rPr lang="en-US" b="1" dirty="0" smtClean="0"/>
              <a:t>first row</a:t>
            </a:r>
            <a:r>
              <a:rPr lang="en-US" dirty="0" smtClean="0"/>
              <a:t> of the matrix </a:t>
            </a:r>
            <a:r>
              <a:rPr lang="en-US" b="1" dirty="0" smtClean="0"/>
              <a:t>shift to the left</a:t>
            </a:r>
            <a:r>
              <a:rPr lang="en-US" dirty="0" smtClean="0"/>
              <a:t> of the matrix all </a:t>
            </a:r>
            <a:r>
              <a:rPr lang="en-US" u="sng" dirty="0" smtClean="0"/>
              <a:t>columns having  1 in the first row</a:t>
            </a:r>
            <a:r>
              <a:rPr lang="en-US" dirty="0" smtClean="0"/>
              <a:t>. Continue the process row by row until no further opportunity exists for shifting columns.</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Direct Clustering Algorithm(DCA)</a:t>
            </a:r>
            <a:endParaRPr lang="en-US" sz="4000" b="1" dirty="0"/>
          </a:p>
        </p:txBody>
      </p:sp>
      <p:sp>
        <p:nvSpPr>
          <p:cNvPr id="3" name="Content Placeholder 2"/>
          <p:cNvSpPr>
            <a:spLocks noGrp="1"/>
          </p:cNvSpPr>
          <p:nvPr>
            <p:ph idx="1"/>
          </p:nvPr>
        </p:nvSpPr>
        <p:spPr/>
        <p:txBody>
          <a:bodyPr/>
          <a:lstStyle/>
          <a:p>
            <a:r>
              <a:rPr lang="en-US" b="1" dirty="0" smtClean="0"/>
              <a:t>Step 3:</a:t>
            </a:r>
            <a:r>
              <a:rPr lang="en-US" dirty="0" smtClean="0"/>
              <a:t> Sort the </a:t>
            </a:r>
            <a:r>
              <a:rPr lang="en-US" b="1" dirty="0" smtClean="0"/>
              <a:t>rows</a:t>
            </a:r>
            <a:r>
              <a:rPr lang="en-US" dirty="0" smtClean="0"/>
              <a:t>. Column by column, beginning with the </a:t>
            </a:r>
            <a:r>
              <a:rPr lang="en-US" b="1" dirty="0" smtClean="0"/>
              <a:t>leftmost column</a:t>
            </a:r>
            <a:r>
              <a:rPr lang="en-US" dirty="0" smtClean="0"/>
              <a:t>, </a:t>
            </a:r>
            <a:r>
              <a:rPr lang="en-US" b="1" dirty="0" smtClean="0"/>
              <a:t>shift rows upward</a:t>
            </a:r>
            <a:r>
              <a:rPr lang="en-US" dirty="0" smtClean="0"/>
              <a:t> when opportunities exist to form block of 1s.</a:t>
            </a:r>
          </a:p>
          <a:p>
            <a:endParaRPr lang="en-US" dirty="0" smtClean="0"/>
          </a:p>
          <a:p>
            <a:r>
              <a:rPr lang="en-US" b="1" dirty="0" smtClean="0"/>
              <a:t>Step 4: </a:t>
            </a:r>
            <a:r>
              <a:rPr lang="en-US" dirty="0" smtClean="0"/>
              <a:t>Form cells. Look for opportunities to form cells such that all the processing for each part occurs in a single cell.</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JPG"/>
          <p:cNvPicPr>
            <a:picLocks noChangeAspect="1"/>
          </p:cNvPicPr>
          <p:nvPr/>
        </p:nvPicPr>
        <p:blipFill>
          <a:blip r:embed="rId2"/>
          <a:stretch>
            <a:fillRect/>
          </a:stretch>
        </p:blipFill>
        <p:spPr>
          <a:xfrm>
            <a:off x="0" y="0"/>
            <a:ext cx="9144000" cy="3958630"/>
          </a:xfrm>
          <a:prstGeom prst="rect">
            <a:avLst/>
          </a:prstGeom>
        </p:spPr>
      </p:pic>
      <p:pic>
        <p:nvPicPr>
          <p:cNvPr id="3" name="Picture 2" descr="3.1.1.JPG"/>
          <p:cNvPicPr>
            <a:picLocks noChangeAspect="1"/>
          </p:cNvPicPr>
          <p:nvPr/>
        </p:nvPicPr>
        <p:blipFill>
          <a:blip r:embed="rId3"/>
          <a:stretch>
            <a:fillRect/>
          </a:stretch>
        </p:blipFill>
        <p:spPr>
          <a:xfrm>
            <a:off x="1981200" y="4001102"/>
            <a:ext cx="4648200" cy="285689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2.JPG"/>
          <p:cNvPicPr>
            <a:picLocks noChangeAspect="1"/>
          </p:cNvPicPr>
          <p:nvPr/>
        </p:nvPicPr>
        <p:blipFill>
          <a:blip r:embed="rId2"/>
          <a:stretch>
            <a:fillRect/>
          </a:stretch>
        </p:blipFill>
        <p:spPr>
          <a:xfrm>
            <a:off x="133350" y="342900"/>
            <a:ext cx="4286250" cy="2933700"/>
          </a:xfrm>
          <a:prstGeom prst="rect">
            <a:avLst/>
          </a:prstGeom>
        </p:spPr>
      </p:pic>
      <p:pic>
        <p:nvPicPr>
          <p:cNvPr id="3" name="Picture 2" descr="3.1.3.JPG"/>
          <p:cNvPicPr>
            <a:picLocks noChangeAspect="1"/>
          </p:cNvPicPr>
          <p:nvPr/>
        </p:nvPicPr>
        <p:blipFill>
          <a:blip r:embed="rId3"/>
          <a:stretch>
            <a:fillRect/>
          </a:stretch>
        </p:blipFill>
        <p:spPr>
          <a:xfrm>
            <a:off x="4800600" y="381000"/>
            <a:ext cx="4324350" cy="2952750"/>
          </a:xfrm>
          <a:prstGeom prst="rect">
            <a:avLst/>
          </a:prstGeom>
        </p:spPr>
      </p:pic>
      <p:pic>
        <p:nvPicPr>
          <p:cNvPr id="4" name="Picture 3" descr="3.1.4.JPG"/>
          <p:cNvPicPr>
            <a:picLocks noChangeAspect="1"/>
          </p:cNvPicPr>
          <p:nvPr/>
        </p:nvPicPr>
        <p:blipFill>
          <a:blip r:embed="rId4"/>
          <a:stretch>
            <a:fillRect/>
          </a:stretch>
        </p:blipFill>
        <p:spPr>
          <a:xfrm>
            <a:off x="228600" y="3429000"/>
            <a:ext cx="4152900" cy="2981325"/>
          </a:xfrm>
          <a:prstGeom prst="rect">
            <a:avLst/>
          </a:prstGeom>
        </p:spPr>
      </p:pic>
      <p:pic>
        <p:nvPicPr>
          <p:cNvPr id="5" name="Picture 4" descr="3.1.5.JPG"/>
          <p:cNvPicPr>
            <a:picLocks noChangeAspect="1"/>
          </p:cNvPicPr>
          <p:nvPr/>
        </p:nvPicPr>
        <p:blipFill>
          <a:blip r:embed="rId5"/>
          <a:stretch>
            <a:fillRect/>
          </a:stretch>
        </p:blipFill>
        <p:spPr>
          <a:xfrm>
            <a:off x="5257800" y="3276600"/>
            <a:ext cx="3886200" cy="31464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Process</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3433446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24299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3.2</a:t>
            </a:r>
            <a:endParaRPr lang="en-US" b="1" dirty="0"/>
          </a:p>
        </p:txBody>
      </p:sp>
      <p:sp>
        <p:nvSpPr>
          <p:cNvPr id="3" name="Content Placeholder 2"/>
          <p:cNvSpPr>
            <a:spLocks noGrp="1"/>
          </p:cNvSpPr>
          <p:nvPr>
            <p:ph idx="1"/>
          </p:nvPr>
        </p:nvSpPr>
        <p:spPr/>
        <p:txBody>
          <a:bodyPr/>
          <a:lstStyle/>
          <a:p>
            <a:r>
              <a:rPr lang="en-US" sz="2400" dirty="0" smtClean="0"/>
              <a:t>Using DCA method to determine alternative groupings of machines</a:t>
            </a:r>
            <a:endParaRPr lang="en-US" dirty="0"/>
          </a:p>
        </p:txBody>
      </p:sp>
      <p:pic>
        <p:nvPicPr>
          <p:cNvPr id="4" name="Picture 3" descr="3.2.JPG"/>
          <p:cNvPicPr>
            <a:picLocks noChangeAspect="1"/>
          </p:cNvPicPr>
          <p:nvPr/>
        </p:nvPicPr>
        <p:blipFill>
          <a:blip r:embed="rId2"/>
          <a:stretch>
            <a:fillRect/>
          </a:stretch>
        </p:blipFill>
        <p:spPr>
          <a:xfrm>
            <a:off x="2057401" y="2667000"/>
            <a:ext cx="4238468" cy="3231832"/>
          </a:xfrm>
          <a:prstGeom prst="rect">
            <a:avLst/>
          </a:prstGeom>
        </p:spPr>
      </p:pic>
      <p:pic>
        <p:nvPicPr>
          <p:cNvPr id="5" name="Picture 4" descr="3.2.1.JPG"/>
          <p:cNvPicPr>
            <a:picLocks noChangeAspect="1"/>
          </p:cNvPicPr>
          <p:nvPr/>
        </p:nvPicPr>
        <p:blipFill>
          <a:blip r:embed="rId3"/>
          <a:stretch>
            <a:fillRect/>
          </a:stretch>
        </p:blipFill>
        <p:spPr>
          <a:xfrm>
            <a:off x="3962400" y="2667000"/>
            <a:ext cx="4543425" cy="3181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par>
                          <p:cTn id="7" fill="hold">
                            <p:stCondLst>
                              <p:cond delay="2000"/>
                            </p:stCondLst>
                            <p:childTnLst>
                              <p:par>
                                <p:cTn id="8" presetID="53"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b="1" dirty="0" smtClean="0"/>
              <a:t>Example 3.2</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3.2.2.JPG"/>
          <p:cNvPicPr>
            <a:picLocks noChangeAspect="1"/>
          </p:cNvPicPr>
          <p:nvPr/>
        </p:nvPicPr>
        <p:blipFill>
          <a:blip r:embed="rId2"/>
          <a:stretch>
            <a:fillRect/>
          </a:stretch>
        </p:blipFill>
        <p:spPr>
          <a:xfrm>
            <a:off x="387927" y="1336964"/>
            <a:ext cx="3267075" cy="2724150"/>
          </a:xfrm>
          <a:prstGeom prst="rect">
            <a:avLst/>
          </a:prstGeom>
        </p:spPr>
      </p:pic>
      <p:pic>
        <p:nvPicPr>
          <p:cNvPr id="5" name="Picture 4" descr="3.2.3.JPG"/>
          <p:cNvPicPr>
            <a:picLocks noChangeAspect="1"/>
          </p:cNvPicPr>
          <p:nvPr/>
        </p:nvPicPr>
        <p:blipFill>
          <a:blip r:embed="rId3"/>
          <a:stretch>
            <a:fillRect/>
          </a:stretch>
        </p:blipFill>
        <p:spPr>
          <a:xfrm>
            <a:off x="4724400" y="1524000"/>
            <a:ext cx="3333750" cy="2628900"/>
          </a:xfrm>
          <a:prstGeom prst="rect">
            <a:avLst/>
          </a:prstGeom>
        </p:spPr>
      </p:pic>
      <p:pic>
        <p:nvPicPr>
          <p:cNvPr id="6" name="Picture 5" descr="3.2.4.JPG"/>
          <p:cNvPicPr>
            <a:picLocks noChangeAspect="1"/>
          </p:cNvPicPr>
          <p:nvPr/>
        </p:nvPicPr>
        <p:blipFill>
          <a:blip r:embed="rId4"/>
          <a:stretch>
            <a:fillRect/>
          </a:stretch>
        </p:blipFill>
        <p:spPr>
          <a:xfrm>
            <a:off x="2590800" y="4133850"/>
            <a:ext cx="3019425" cy="27241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3.2</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3.2.5.JPG"/>
          <p:cNvPicPr>
            <a:picLocks noChangeAspect="1"/>
          </p:cNvPicPr>
          <p:nvPr/>
        </p:nvPicPr>
        <p:blipFill>
          <a:blip r:embed="rId2"/>
          <a:stretch>
            <a:fillRect/>
          </a:stretch>
        </p:blipFill>
        <p:spPr>
          <a:xfrm>
            <a:off x="457200" y="2028497"/>
            <a:ext cx="3543300" cy="2810203"/>
          </a:xfrm>
          <a:prstGeom prst="rect">
            <a:avLst/>
          </a:prstGeom>
        </p:spPr>
      </p:pic>
      <p:pic>
        <p:nvPicPr>
          <p:cNvPr id="5" name="Picture 4" descr="3.2.6.JPG"/>
          <p:cNvPicPr>
            <a:picLocks noChangeAspect="1"/>
          </p:cNvPicPr>
          <p:nvPr/>
        </p:nvPicPr>
        <p:blipFill>
          <a:blip r:embed="rId3"/>
          <a:stretch>
            <a:fillRect/>
          </a:stretch>
        </p:blipFill>
        <p:spPr>
          <a:xfrm>
            <a:off x="4572000" y="2057400"/>
            <a:ext cx="3539218" cy="27527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Cellular Manufacturing and </a:t>
            </a:r>
            <a:r>
              <a:rPr lang="en-US" b="1" dirty="0" err="1" smtClean="0"/>
              <a:t>Kanban</a:t>
            </a:r>
            <a:endParaRPr lang="en-US" b="1" dirty="0"/>
          </a:p>
        </p:txBody>
      </p:sp>
      <p:sp>
        <p:nvSpPr>
          <p:cNvPr id="5" name="Content Placeholder 4"/>
          <p:cNvSpPr>
            <a:spLocks noGrp="1"/>
          </p:cNvSpPr>
          <p:nvPr>
            <p:ph idx="1"/>
          </p:nvPr>
        </p:nvSpPr>
        <p:spPr/>
        <p:txBody>
          <a:bodyPr/>
          <a:lstStyle/>
          <a:p>
            <a:r>
              <a:rPr lang="en-US" dirty="0" smtClean="0"/>
              <a:t>A decoupled cellular manufacturing system uses storage area to store part families completed in the cell.</a:t>
            </a:r>
          </a:p>
          <a:p>
            <a:r>
              <a:rPr lang="en-US" dirty="0" smtClean="0"/>
              <a:t>Whenever another cell is  to operate on the parts</a:t>
            </a:r>
          </a:p>
          <a:p>
            <a:r>
              <a:rPr lang="en-US" dirty="0" smtClean="0"/>
              <a:t>They retrieved from the storage area</a:t>
            </a:r>
          </a:p>
          <a:p>
            <a:r>
              <a:rPr lang="en-US" dirty="0" smtClean="0"/>
              <a:t>The storage area acts as a </a:t>
            </a:r>
            <a:r>
              <a:rPr lang="en-US" dirty="0" err="1" smtClean="0"/>
              <a:t>decoupler</a:t>
            </a:r>
            <a:r>
              <a:rPr lang="en-US" dirty="0" smtClean="0"/>
              <a:t>.</a:t>
            </a:r>
          </a:p>
          <a:p>
            <a:r>
              <a:rPr lang="en-US" dirty="0" smtClean="0"/>
              <a:t>This approach lead to excessive material handling and poor response time.</a:t>
            </a:r>
          </a:p>
          <a:p>
            <a:r>
              <a:rPr lang="en-US" dirty="0" smtClean="0"/>
              <a:t>To eliminate inefficiencies </a:t>
            </a:r>
            <a:r>
              <a:rPr lang="en-US" dirty="0" smtClean="0">
                <a:solidFill>
                  <a:srgbClr val="0070C0"/>
                </a:solidFill>
              </a:rPr>
              <a:t>integrated approach</a:t>
            </a:r>
            <a:r>
              <a:rPr lang="en-US" dirty="0" smtClean="0"/>
              <a:t> is used.</a:t>
            </a:r>
          </a:p>
          <a:p>
            <a:r>
              <a:rPr lang="en-US" dirty="0" smtClean="0"/>
              <a:t>Here cells are liked together through </a:t>
            </a:r>
            <a:r>
              <a:rPr lang="en-US" dirty="0" smtClean="0">
                <a:solidFill>
                  <a:srgbClr val="FF0000"/>
                </a:solidFill>
              </a:rPr>
              <a:t>KANBAN</a:t>
            </a:r>
            <a:r>
              <a:rPr lang="en-US" dirty="0" smtClean="0"/>
              <a: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Cellular Manufacturing and </a:t>
            </a:r>
            <a:r>
              <a:rPr lang="en-US" b="1" dirty="0" err="1" smtClean="0"/>
              <a:t>Kanban</a:t>
            </a:r>
            <a:endParaRPr lang="en-US" b="1" dirty="0"/>
          </a:p>
        </p:txBody>
      </p:sp>
      <p:sp>
        <p:nvSpPr>
          <p:cNvPr id="3" name="Content Placeholder 2"/>
          <p:cNvSpPr>
            <a:spLocks noGrp="1"/>
          </p:cNvSpPr>
          <p:nvPr>
            <p:ph idx="1"/>
          </p:nvPr>
        </p:nvSpPr>
        <p:spPr/>
        <p:txBody>
          <a:bodyPr/>
          <a:lstStyle/>
          <a:p>
            <a:pPr>
              <a:buNone/>
            </a:pPr>
            <a:r>
              <a:rPr lang="en-US" sz="2800" b="1" dirty="0" smtClean="0">
                <a:solidFill>
                  <a:srgbClr val="FF0000"/>
                </a:solidFill>
              </a:rPr>
              <a:t>Production Cards (POK)</a:t>
            </a:r>
          </a:p>
          <a:p>
            <a:r>
              <a:rPr lang="en-US" dirty="0" smtClean="0"/>
              <a:t>Are used to authorize the production of more components, subassemblies, parts and raw materials.</a:t>
            </a:r>
          </a:p>
          <a:p>
            <a:endParaRPr lang="en-US" dirty="0" smtClean="0"/>
          </a:p>
          <a:p>
            <a:pPr>
              <a:buNone/>
            </a:pPr>
            <a:r>
              <a:rPr lang="en-US" sz="2800" b="1" dirty="0" smtClean="0">
                <a:solidFill>
                  <a:srgbClr val="0070C0"/>
                </a:solidFill>
              </a:rPr>
              <a:t>Withdrawal Cards (WLK)</a:t>
            </a:r>
          </a:p>
          <a:p>
            <a:r>
              <a:rPr lang="en-US" dirty="0" smtClean="0"/>
              <a:t>Are used to authorize delivery more components, subassemblies, parts and raw materials.</a:t>
            </a:r>
          </a:p>
          <a:p>
            <a:endParaRPr lang="en-US" dirty="0" smtClean="0"/>
          </a:p>
          <a:p>
            <a:pPr>
              <a:buNone/>
            </a:pPr>
            <a:r>
              <a:rPr lang="en-US" b="1" dirty="0" smtClean="0"/>
              <a:t>Pull System preferred over Push System</a:t>
            </a:r>
          </a:p>
        </p:txBody>
      </p:sp>
      <p:pic>
        <p:nvPicPr>
          <p:cNvPr id="4" name="Picture 3" descr="kanban.JPG"/>
          <p:cNvPicPr>
            <a:picLocks noChangeAspect="1"/>
          </p:cNvPicPr>
          <p:nvPr/>
        </p:nvPicPr>
        <p:blipFill>
          <a:blip r:embed="rId2"/>
          <a:stretch>
            <a:fillRect/>
          </a:stretch>
        </p:blipFill>
        <p:spPr>
          <a:xfrm>
            <a:off x="990600" y="0"/>
            <a:ext cx="6477000"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set>
                                      <p:cBhvr>
                                        <p:cTn id="8" dur="1" fill="hold">
                                          <p:stCondLst>
                                            <p:cond delay="499"/>
                                          </p:stCondLst>
                                        </p:cTn>
                                        <p:tgtEl>
                                          <p:spTgt spid="2"/>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3">
                                            <p:txEl>
                                              <p:pRg st="0" end="0"/>
                                            </p:txEl>
                                          </p:spTgt>
                                        </p:tgtEl>
                                        <p:attrNameLst>
                                          <p:attrName>ppt_w</p:attrName>
                                        </p:attrNameLst>
                                      </p:cBhvr>
                                      <p:tavLst>
                                        <p:tav tm="0">
                                          <p:val>
                                            <p:strVal val="ppt_w"/>
                                          </p:val>
                                        </p:tav>
                                        <p:tav tm="100000">
                                          <p:val>
                                            <p:fltVal val="0"/>
                                          </p:val>
                                        </p:tav>
                                      </p:tavLst>
                                    </p:anim>
                                    <p:anim calcmode="lin" valueType="num">
                                      <p:cBhvr>
                                        <p:cTn id="11" dur="500"/>
                                        <p:tgtEl>
                                          <p:spTgt spid="3">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23" presetClass="exit" presetSubtype="32" fill="hold" nodeType="withEffect">
                                  <p:stCondLst>
                                    <p:cond delay="0"/>
                                  </p:stCondLst>
                                  <p:childTnLst>
                                    <p:anim calcmode="lin" valueType="num">
                                      <p:cBhvr>
                                        <p:cTn id="14" dur="500"/>
                                        <p:tgtEl>
                                          <p:spTgt spid="3">
                                            <p:txEl>
                                              <p:pRg st="1" end="1"/>
                                            </p:txEl>
                                          </p:spTgt>
                                        </p:tgtEl>
                                        <p:attrNameLst>
                                          <p:attrName>ppt_w</p:attrName>
                                        </p:attrNameLst>
                                      </p:cBhvr>
                                      <p:tavLst>
                                        <p:tav tm="0">
                                          <p:val>
                                            <p:strVal val="ppt_w"/>
                                          </p:val>
                                        </p:tav>
                                        <p:tav tm="100000">
                                          <p:val>
                                            <p:fltVal val="0"/>
                                          </p:val>
                                        </p:tav>
                                      </p:tavLst>
                                    </p:anim>
                                    <p:anim calcmode="lin" valueType="num">
                                      <p:cBhvr>
                                        <p:cTn id="15" dur="500"/>
                                        <p:tgtEl>
                                          <p:spTgt spid="3">
                                            <p:txEl>
                                              <p:pRg st="1" end="1"/>
                                            </p:txEl>
                                          </p:spTgt>
                                        </p:tgtEl>
                                        <p:attrNameLst>
                                          <p:attrName>ppt_h</p:attrName>
                                        </p:attrNameLst>
                                      </p:cBhvr>
                                      <p:tavLst>
                                        <p:tav tm="0">
                                          <p:val>
                                            <p:strVal val="ppt_h"/>
                                          </p:val>
                                        </p:tav>
                                        <p:tav tm="100000">
                                          <p:val>
                                            <p:fltVal val="0"/>
                                          </p:val>
                                        </p:tav>
                                      </p:tavLst>
                                    </p:anim>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23" presetClass="exit" presetSubtype="32" fill="hold" nodeType="withEffect">
                                  <p:stCondLst>
                                    <p:cond delay="0"/>
                                  </p:stCondLst>
                                  <p:childTnLst>
                                    <p:anim calcmode="lin" valueType="num">
                                      <p:cBhvr>
                                        <p:cTn id="18" dur="500"/>
                                        <p:tgtEl>
                                          <p:spTgt spid="3">
                                            <p:txEl>
                                              <p:pRg st="3" end="3"/>
                                            </p:txEl>
                                          </p:spTgt>
                                        </p:tgtEl>
                                        <p:attrNameLst>
                                          <p:attrName>ppt_w</p:attrName>
                                        </p:attrNameLst>
                                      </p:cBhvr>
                                      <p:tavLst>
                                        <p:tav tm="0">
                                          <p:val>
                                            <p:strVal val="ppt_w"/>
                                          </p:val>
                                        </p:tav>
                                        <p:tav tm="100000">
                                          <p:val>
                                            <p:fltVal val="0"/>
                                          </p:val>
                                        </p:tav>
                                      </p:tavLst>
                                    </p:anim>
                                    <p:anim calcmode="lin" valueType="num">
                                      <p:cBhvr>
                                        <p:cTn id="19" dur="500"/>
                                        <p:tgtEl>
                                          <p:spTgt spid="3">
                                            <p:txEl>
                                              <p:pRg st="3" end="3"/>
                                            </p:txEl>
                                          </p:spTgt>
                                        </p:tgtEl>
                                        <p:attrNameLst>
                                          <p:attrName>ppt_h</p:attrName>
                                        </p:attrNameLst>
                                      </p:cBhvr>
                                      <p:tavLst>
                                        <p:tav tm="0">
                                          <p:val>
                                            <p:strVal val="ppt_h"/>
                                          </p:val>
                                        </p:tav>
                                        <p:tav tm="100000">
                                          <p:val>
                                            <p:fltVal val="0"/>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3" presetClass="exit" presetSubtype="32" fill="hold" nodeType="withEffect">
                                  <p:stCondLst>
                                    <p:cond delay="0"/>
                                  </p:stCondLst>
                                  <p:childTnLst>
                                    <p:anim calcmode="lin" valueType="num">
                                      <p:cBhvr>
                                        <p:cTn id="22" dur="500"/>
                                        <p:tgtEl>
                                          <p:spTgt spid="3">
                                            <p:txEl>
                                              <p:pRg st="4" end="4"/>
                                            </p:txEl>
                                          </p:spTgt>
                                        </p:tgtEl>
                                        <p:attrNameLst>
                                          <p:attrName>ppt_w</p:attrName>
                                        </p:attrNameLst>
                                      </p:cBhvr>
                                      <p:tavLst>
                                        <p:tav tm="0">
                                          <p:val>
                                            <p:strVal val="ppt_w"/>
                                          </p:val>
                                        </p:tav>
                                        <p:tav tm="100000">
                                          <p:val>
                                            <p:fltVal val="0"/>
                                          </p:val>
                                        </p:tav>
                                      </p:tavLst>
                                    </p:anim>
                                    <p:anim calcmode="lin" valueType="num">
                                      <p:cBhvr>
                                        <p:cTn id="23" dur="500"/>
                                        <p:tgtEl>
                                          <p:spTgt spid="3">
                                            <p:txEl>
                                              <p:pRg st="4" end="4"/>
                                            </p:txEl>
                                          </p:spTgt>
                                        </p:tgtEl>
                                        <p:attrNameLst>
                                          <p:attrName>ppt_h</p:attrName>
                                        </p:attrNameLst>
                                      </p:cBhvr>
                                      <p:tavLst>
                                        <p:tav tm="0">
                                          <p:val>
                                            <p:strVal val="ppt_h"/>
                                          </p:val>
                                        </p:tav>
                                        <p:tav tm="100000">
                                          <p:val>
                                            <p:fltVal val="0"/>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3" presetClass="exit" presetSubtype="32" fill="hold" nodeType="withEffect">
                                  <p:stCondLst>
                                    <p:cond delay="0"/>
                                  </p:stCondLst>
                                  <p:childTnLst>
                                    <p:anim calcmode="lin" valueType="num">
                                      <p:cBhvr>
                                        <p:cTn id="26" dur="500"/>
                                        <p:tgtEl>
                                          <p:spTgt spid="3">
                                            <p:txEl>
                                              <p:pRg st="6" end="6"/>
                                            </p:txEl>
                                          </p:spTgt>
                                        </p:tgtEl>
                                        <p:attrNameLst>
                                          <p:attrName>ppt_w</p:attrName>
                                        </p:attrNameLst>
                                      </p:cBhvr>
                                      <p:tavLst>
                                        <p:tav tm="0">
                                          <p:val>
                                            <p:strVal val="ppt_w"/>
                                          </p:val>
                                        </p:tav>
                                        <p:tav tm="100000">
                                          <p:val>
                                            <p:fltVal val="0"/>
                                          </p:val>
                                        </p:tav>
                                      </p:tavLst>
                                    </p:anim>
                                    <p:anim calcmode="lin" valueType="num">
                                      <p:cBhvr>
                                        <p:cTn id="27" dur="500"/>
                                        <p:tgtEl>
                                          <p:spTgt spid="3">
                                            <p:txEl>
                                              <p:pRg st="6" end="6"/>
                                            </p:txEl>
                                          </p:spTgt>
                                        </p:tgtEl>
                                        <p:attrNameLst>
                                          <p:attrName>ppt_h</p:attrName>
                                        </p:attrNameLst>
                                      </p:cBhvr>
                                      <p:tavLst>
                                        <p:tav tm="0">
                                          <p:val>
                                            <p:strVal val="ppt_h"/>
                                          </p:val>
                                        </p:tav>
                                        <p:tav tm="100000">
                                          <p:val>
                                            <p:fltVal val="0"/>
                                          </p:val>
                                        </p:tav>
                                      </p:tavLst>
                                    </p:anim>
                                    <p:set>
                                      <p:cBhvr>
                                        <p:cTn id="28" dur="1" fill="hold">
                                          <p:stCondLst>
                                            <p:cond delay="499"/>
                                          </p:stCondLst>
                                        </p:cTn>
                                        <p:tgtEl>
                                          <p:spTgt spid="3">
                                            <p:txEl>
                                              <p:pRg st="6" end="6"/>
                                            </p:txEl>
                                          </p:spTgt>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Assembly Cell Layout </a:t>
            </a:r>
            <a:r>
              <a:rPr lang="en-US" b="1" dirty="0" err="1" smtClean="0"/>
              <a:t>ofHewlett</a:t>
            </a:r>
            <a:r>
              <a:rPr lang="en-US" b="1" dirty="0" smtClean="0"/>
              <a:t>-Packard Greely Division</a:t>
            </a:r>
            <a:endParaRPr lang="en-US" dirty="0"/>
          </a:p>
        </p:txBody>
      </p:sp>
      <p:sp>
        <p:nvSpPr>
          <p:cNvPr id="3" name="Content Placeholder 2"/>
          <p:cNvSpPr>
            <a:spLocks noGrp="1"/>
          </p:cNvSpPr>
          <p:nvPr>
            <p:ph idx="1"/>
          </p:nvPr>
        </p:nvSpPr>
        <p:spPr/>
        <p:txBody>
          <a:bodyPr/>
          <a:lstStyle/>
          <a:p>
            <a:pPr>
              <a:buNone/>
            </a:pPr>
            <a:r>
              <a:rPr lang="en-US" sz="2800" b="1" dirty="0" smtClean="0">
                <a:solidFill>
                  <a:srgbClr val="00B0F0"/>
                </a:solidFill>
              </a:rPr>
              <a:t>Agenda Easel</a:t>
            </a:r>
            <a:r>
              <a:rPr lang="en-US" sz="2400" b="1" dirty="0" smtClean="0">
                <a:solidFill>
                  <a:srgbClr val="00B0F0"/>
                </a:solidFill>
              </a:rPr>
              <a:t> </a:t>
            </a:r>
          </a:p>
          <a:p>
            <a:r>
              <a:rPr lang="en-US" dirty="0" smtClean="0"/>
              <a:t>Info about daily production requirements of cell</a:t>
            </a:r>
          </a:p>
          <a:p>
            <a:pPr>
              <a:buNone/>
            </a:pPr>
            <a:endParaRPr lang="en-US" dirty="0" smtClean="0"/>
          </a:p>
          <a:p>
            <a:pPr>
              <a:buNone/>
            </a:pPr>
            <a:r>
              <a:rPr lang="en-US" sz="2800" b="1" dirty="0" err="1" smtClean="0">
                <a:solidFill>
                  <a:srgbClr val="FF0000"/>
                </a:solidFill>
              </a:rPr>
              <a:t>Andons</a:t>
            </a:r>
            <a:endParaRPr lang="en-US" sz="2800" b="1" dirty="0" smtClean="0">
              <a:solidFill>
                <a:srgbClr val="FF0000"/>
              </a:solidFill>
            </a:endParaRPr>
          </a:p>
          <a:p>
            <a:r>
              <a:rPr lang="en-US" dirty="0" smtClean="0"/>
              <a:t>Are red and yellow lights are used to stop production whenever there is a problem</a:t>
            </a:r>
            <a:endParaRPr lang="en-US" dirty="0"/>
          </a:p>
        </p:txBody>
      </p:sp>
      <p:pic>
        <p:nvPicPr>
          <p:cNvPr id="4" name="Picture 3" descr="HP.JPG"/>
          <p:cNvPicPr>
            <a:picLocks noChangeAspect="1"/>
          </p:cNvPicPr>
          <p:nvPr/>
        </p:nvPicPr>
        <p:blipFill>
          <a:blip r:embed="rId2"/>
          <a:stretch>
            <a:fillRect/>
          </a:stretch>
        </p:blipFill>
        <p:spPr>
          <a:xfrm>
            <a:off x="990600" y="0"/>
            <a:ext cx="67056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set>
                                      <p:cBhvr>
                                        <p:cTn id="8" dur="1" fill="hold">
                                          <p:stCondLst>
                                            <p:cond delay="499"/>
                                          </p:stCondLst>
                                        </p:cTn>
                                        <p:tgtEl>
                                          <p:spTgt spid="2"/>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3">
                                            <p:txEl>
                                              <p:pRg st="0" end="0"/>
                                            </p:txEl>
                                          </p:spTgt>
                                        </p:tgtEl>
                                        <p:attrNameLst>
                                          <p:attrName>ppt_w</p:attrName>
                                        </p:attrNameLst>
                                      </p:cBhvr>
                                      <p:tavLst>
                                        <p:tav tm="0">
                                          <p:val>
                                            <p:strVal val="ppt_w"/>
                                          </p:val>
                                        </p:tav>
                                        <p:tav tm="100000">
                                          <p:val>
                                            <p:fltVal val="0"/>
                                          </p:val>
                                        </p:tav>
                                      </p:tavLst>
                                    </p:anim>
                                    <p:anim calcmode="lin" valueType="num">
                                      <p:cBhvr>
                                        <p:cTn id="11" dur="500"/>
                                        <p:tgtEl>
                                          <p:spTgt spid="3">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23" presetClass="exit" presetSubtype="32" fill="hold" nodeType="withEffect">
                                  <p:stCondLst>
                                    <p:cond delay="0"/>
                                  </p:stCondLst>
                                  <p:childTnLst>
                                    <p:anim calcmode="lin" valueType="num">
                                      <p:cBhvr>
                                        <p:cTn id="14" dur="500"/>
                                        <p:tgtEl>
                                          <p:spTgt spid="3">
                                            <p:txEl>
                                              <p:pRg st="1" end="1"/>
                                            </p:txEl>
                                          </p:spTgt>
                                        </p:tgtEl>
                                        <p:attrNameLst>
                                          <p:attrName>ppt_w</p:attrName>
                                        </p:attrNameLst>
                                      </p:cBhvr>
                                      <p:tavLst>
                                        <p:tav tm="0">
                                          <p:val>
                                            <p:strVal val="ppt_w"/>
                                          </p:val>
                                        </p:tav>
                                        <p:tav tm="100000">
                                          <p:val>
                                            <p:fltVal val="0"/>
                                          </p:val>
                                        </p:tav>
                                      </p:tavLst>
                                    </p:anim>
                                    <p:anim calcmode="lin" valueType="num">
                                      <p:cBhvr>
                                        <p:cTn id="15" dur="500"/>
                                        <p:tgtEl>
                                          <p:spTgt spid="3">
                                            <p:txEl>
                                              <p:pRg st="1" end="1"/>
                                            </p:txEl>
                                          </p:spTgt>
                                        </p:tgtEl>
                                        <p:attrNameLst>
                                          <p:attrName>ppt_h</p:attrName>
                                        </p:attrNameLst>
                                      </p:cBhvr>
                                      <p:tavLst>
                                        <p:tav tm="0">
                                          <p:val>
                                            <p:strVal val="ppt_h"/>
                                          </p:val>
                                        </p:tav>
                                        <p:tav tm="100000">
                                          <p:val>
                                            <p:fltVal val="0"/>
                                          </p:val>
                                        </p:tav>
                                      </p:tavLst>
                                    </p:anim>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23" presetClass="exit" presetSubtype="32" fill="hold" nodeType="withEffect">
                                  <p:stCondLst>
                                    <p:cond delay="0"/>
                                  </p:stCondLst>
                                  <p:childTnLst>
                                    <p:anim calcmode="lin" valueType="num">
                                      <p:cBhvr>
                                        <p:cTn id="18" dur="500"/>
                                        <p:tgtEl>
                                          <p:spTgt spid="3">
                                            <p:txEl>
                                              <p:pRg st="3" end="3"/>
                                            </p:txEl>
                                          </p:spTgt>
                                        </p:tgtEl>
                                        <p:attrNameLst>
                                          <p:attrName>ppt_w</p:attrName>
                                        </p:attrNameLst>
                                      </p:cBhvr>
                                      <p:tavLst>
                                        <p:tav tm="0">
                                          <p:val>
                                            <p:strVal val="ppt_w"/>
                                          </p:val>
                                        </p:tav>
                                        <p:tav tm="100000">
                                          <p:val>
                                            <p:fltVal val="0"/>
                                          </p:val>
                                        </p:tav>
                                      </p:tavLst>
                                    </p:anim>
                                    <p:anim calcmode="lin" valueType="num">
                                      <p:cBhvr>
                                        <p:cTn id="19" dur="500"/>
                                        <p:tgtEl>
                                          <p:spTgt spid="3">
                                            <p:txEl>
                                              <p:pRg st="3" end="3"/>
                                            </p:txEl>
                                          </p:spTgt>
                                        </p:tgtEl>
                                        <p:attrNameLst>
                                          <p:attrName>ppt_h</p:attrName>
                                        </p:attrNameLst>
                                      </p:cBhvr>
                                      <p:tavLst>
                                        <p:tav tm="0">
                                          <p:val>
                                            <p:strVal val="ppt_h"/>
                                          </p:val>
                                        </p:tav>
                                        <p:tav tm="100000">
                                          <p:val>
                                            <p:fltVal val="0"/>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3" presetClass="exit" presetSubtype="32" fill="hold" nodeType="withEffect">
                                  <p:stCondLst>
                                    <p:cond delay="0"/>
                                  </p:stCondLst>
                                  <p:childTnLst>
                                    <p:anim calcmode="lin" valueType="num">
                                      <p:cBhvr>
                                        <p:cTn id="22" dur="500"/>
                                        <p:tgtEl>
                                          <p:spTgt spid="3">
                                            <p:txEl>
                                              <p:pRg st="4" end="4"/>
                                            </p:txEl>
                                          </p:spTgt>
                                        </p:tgtEl>
                                        <p:attrNameLst>
                                          <p:attrName>ppt_w</p:attrName>
                                        </p:attrNameLst>
                                      </p:cBhvr>
                                      <p:tavLst>
                                        <p:tav tm="0">
                                          <p:val>
                                            <p:strVal val="ppt_w"/>
                                          </p:val>
                                        </p:tav>
                                        <p:tav tm="100000">
                                          <p:val>
                                            <p:fltVal val="0"/>
                                          </p:val>
                                        </p:tav>
                                      </p:tavLst>
                                    </p:anim>
                                    <p:anim calcmode="lin" valueType="num">
                                      <p:cBhvr>
                                        <p:cTn id="23" dur="500"/>
                                        <p:tgtEl>
                                          <p:spTgt spid="3">
                                            <p:txEl>
                                              <p:pRg st="4" end="4"/>
                                            </p:txEl>
                                          </p:spTgt>
                                        </p:tgtEl>
                                        <p:attrNameLst>
                                          <p:attrName>ppt_h</p:attrName>
                                        </p:attrNameLst>
                                      </p:cBhvr>
                                      <p:tavLst>
                                        <p:tav tm="0">
                                          <p:val>
                                            <p:strVal val="ppt_h"/>
                                          </p:val>
                                        </p:tav>
                                        <p:tav tm="100000">
                                          <p:val>
                                            <p:fltVal val="0"/>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Layout Based On Material Flow System</a:t>
            </a:r>
            <a:endParaRPr lang="en-US" b="1" dirty="0"/>
          </a:p>
        </p:txBody>
      </p:sp>
      <p:sp>
        <p:nvSpPr>
          <p:cNvPr id="3" name="Content Placeholder 2"/>
          <p:cNvSpPr>
            <a:spLocks noGrp="1"/>
          </p:cNvSpPr>
          <p:nvPr>
            <p:ph idx="1"/>
          </p:nvPr>
        </p:nvSpPr>
        <p:spPr/>
        <p:txBody>
          <a:bodyPr/>
          <a:lstStyle/>
          <a:p>
            <a:r>
              <a:rPr lang="en-US" dirty="0" smtClean="0"/>
              <a:t>There are four types of production planning department</a:t>
            </a:r>
          </a:p>
          <a:p>
            <a:pPr marL="114300" indent="0">
              <a:buNone/>
            </a:pPr>
            <a:endParaRPr lang="en-US" dirty="0"/>
          </a:p>
          <a:p>
            <a:pPr marL="114300" indent="0">
              <a:buNone/>
            </a:pPr>
            <a:endParaRPr lang="en-US" dirty="0"/>
          </a:p>
        </p:txBody>
      </p:sp>
      <p:graphicFrame>
        <p:nvGraphicFramePr>
          <p:cNvPr id="4" name="Diagram 3"/>
          <p:cNvGraphicFramePr/>
          <p:nvPr>
            <p:extLst>
              <p:ext uri="{D42A27DB-BD31-4B8C-83A1-F6EECF244321}">
                <p14:modId xmlns="" xmlns:p14="http://schemas.microsoft.com/office/powerpoint/2010/main" val="2115722205"/>
              </p:ext>
            </p:extLst>
          </p:nvPr>
        </p:nvGraphicFramePr>
        <p:xfrm>
          <a:off x="685800" y="1981200"/>
          <a:ext cx="7010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03999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Production Line Department</a:t>
            </a:r>
            <a:endParaRPr lang="en-US" b="1" dirty="0"/>
          </a:p>
        </p:txBody>
      </p:sp>
      <p:sp>
        <p:nvSpPr>
          <p:cNvPr id="3" name="Content Placeholder 2"/>
          <p:cNvSpPr>
            <a:spLocks noGrp="1"/>
          </p:cNvSpPr>
          <p:nvPr>
            <p:ph idx="1"/>
          </p:nvPr>
        </p:nvSpPr>
        <p:spPr>
          <a:xfrm>
            <a:off x="457200" y="1600200"/>
            <a:ext cx="7620000" cy="5029200"/>
          </a:xfrm>
        </p:spPr>
        <p:txBody>
          <a:bodyPr>
            <a:normAutofit lnSpcReduction="10000"/>
          </a:bodyPr>
          <a:lstStyle/>
          <a:p>
            <a:r>
              <a:rPr lang="en-US" dirty="0" smtClean="0"/>
              <a:t>Its layout depends on Production sequence</a:t>
            </a:r>
          </a:p>
          <a:p>
            <a:r>
              <a:rPr lang="en-US" dirty="0" smtClean="0"/>
              <a:t>Material flows from one station to adjacent station</a:t>
            </a:r>
          </a:p>
          <a:p>
            <a:r>
              <a:rPr lang="en-US" dirty="0" smtClean="0"/>
              <a:t>It generates high-volume, low-variety products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marL="114300" indent="0">
              <a:buNone/>
            </a:pPr>
            <a:r>
              <a:rPr lang="en-US" dirty="0"/>
              <a:t> </a:t>
            </a:r>
            <a:r>
              <a:rPr lang="en-US" dirty="0" smtClean="0"/>
              <a:t>     </a:t>
            </a:r>
          </a:p>
          <a:p>
            <a:pPr marL="114300" indent="0">
              <a:buNone/>
            </a:pPr>
            <a:r>
              <a:rPr lang="en-US" dirty="0" smtClean="0"/>
              <a:t>Production Line Department Layout</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2895600"/>
            <a:ext cx="6705600"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86417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Production Line Department</a:t>
            </a:r>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5163" b="5869"/>
          <a:stretch/>
        </p:blipFill>
        <p:spPr bwMode="auto">
          <a:xfrm>
            <a:off x="533400" y="1600200"/>
            <a:ext cx="7519555" cy="472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15591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b="1" dirty="0"/>
              <a:t>Fixed Material Location </a:t>
            </a:r>
            <a:r>
              <a:rPr lang="en-US" sz="4400" b="1" dirty="0" smtClean="0"/>
              <a:t>Department</a:t>
            </a:r>
            <a:endParaRPr lang="en-US" sz="4400" b="1" dirty="0"/>
          </a:p>
        </p:txBody>
      </p:sp>
      <p:sp>
        <p:nvSpPr>
          <p:cNvPr id="3" name="Content Placeholder 2"/>
          <p:cNvSpPr>
            <a:spLocks noGrp="1"/>
          </p:cNvSpPr>
          <p:nvPr>
            <p:ph idx="1"/>
          </p:nvPr>
        </p:nvSpPr>
        <p:spPr/>
        <p:txBody>
          <a:bodyPr/>
          <a:lstStyle/>
          <a:p>
            <a:r>
              <a:rPr lang="en-US" dirty="0" smtClean="0"/>
              <a:t>Materials are brought to workstations in other layout but workstation is brought to material in this case</a:t>
            </a:r>
          </a:p>
          <a:p>
            <a:r>
              <a:rPr lang="en-US" dirty="0" smtClean="0"/>
              <a:t>Assembly of aircraft and shipbuilding are its examples.</a:t>
            </a:r>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2743200"/>
            <a:ext cx="7391400"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49194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Flow System</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29844172"/>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28133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Fixed Material Location Department</a:t>
            </a:r>
            <a:endParaRPr lang="en-US" b="1" dirty="0"/>
          </a:p>
        </p:txBody>
      </p:sp>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09600" y="1600200"/>
            <a:ext cx="7086600" cy="480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57943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Product Family Department</a:t>
            </a:r>
          </a:p>
        </p:txBody>
      </p:sp>
      <p:sp>
        <p:nvSpPr>
          <p:cNvPr id="3" name="Content Placeholder 2"/>
          <p:cNvSpPr>
            <a:spLocks noGrp="1"/>
          </p:cNvSpPr>
          <p:nvPr>
            <p:ph idx="1"/>
          </p:nvPr>
        </p:nvSpPr>
        <p:spPr/>
        <p:txBody>
          <a:bodyPr/>
          <a:lstStyle/>
          <a:p>
            <a:r>
              <a:rPr lang="en-US" dirty="0" smtClean="0"/>
              <a:t>It is also referred as group technology layout</a:t>
            </a:r>
          </a:p>
          <a:p>
            <a:r>
              <a:rPr lang="en-US" dirty="0" smtClean="0"/>
              <a:t>Non-identical parts are grouped based on shapes, sequence, material composition, tooling requirement, handling/storage requirement</a:t>
            </a:r>
          </a:p>
          <a:p>
            <a:r>
              <a:rPr lang="en-US" dirty="0" smtClean="0"/>
              <a:t>This layout has high degree of intradepartmental flow</a:t>
            </a:r>
            <a:endParaRPr lang="en-US"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3429000"/>
            <a:ext cx="7010400" cy="297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14559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Family Department</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1524000"/>
            <a:ext cx="7696200" cy="50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11979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Process </a:t>
            </a:r>
            <a:r>
              <a:rPr lang="en-US" b="1" dirty="0" smtClean="0"/>
              <a:t>Department</a:t>
            </a:r>
            <a:endParaRPr lang="en-US" b="1" dirty="0"/>
          </a:p>
        </p:txBody>
      </p:sp>
      <p:sp>
        <p:nvSpPr>
          <p:cNvPr id="3" name="Content Placeholder 2"/>
          <p:cNvSpPr>
            <a:spLocks noGrp="1"/>
          </p:cNvSpPr>
          <p:nvPr>
            <p:ph idx="1"/>
          </p:nvPr>
        </p:nvSpPr>
        <p:spPr/>
        <p:txBody>
          <a:bodyPr/>
          <a:lstStyle/>
          <a:p>
            <a:r>
              <a:rPr lang="en-US" dirty="0" smtClean="0"/>
              <a:t>Also referred as job shop layout</a:t>
            </a:r>
          </a:p>
          <a:p>
            <a:r>
              <a:rPr lang="en-US" dirty="0" smtClean="0"/>
              <a:t>High degree of interdepartmental flow</a:t>
            </a:r>
          </a:p>
          <a:p>
            <a:r>
              <a:rPr lang="en-US" dirty="0" smtClean="0"/>
              <a:t>It is used when product family layout is not suitable</a:t>
            </a:r>
            <a:endParaRPr lang="en-US" dirty="0"/>
          </a:p>
        </p:txBody>
      </p:sp>
      <p:pic>
        <p:nvPicPr>
          <p:cNvPr id="409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2895600"/>
            <a:ext cx="6934200" cy="3886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76857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Department</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9289" b="6917"/>
          <a:stretch/>
        </p:blipFill>
        <p:spPr bwMode="auto">
          <a:xfrm>
            <a:off x="457200" y="1600200"/>
            <a:ext cx="7696200" cy="480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7388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Relationship</a:t>
            </a:r>
            <a:endParaRPr lang="en-US" b="1" dirty="0"/>
          </a:p>
        </p:txBody>
      </p:sp>
      <p:sp>
        <p:nvSpPr>
          <p:cNvPr id="3" name="Content Placeholder 2"/>
          <p:cNvSpPr>
            <a:spLocks noGrp="1"/>
          </p:cNvSpPr>
          <p:nvPr>
            <p:ph idx="1"/>
          </p:nvPr>
        </p:nvSpPr>
        <p:spPr/>
        <p:txBody>
          <a:bodyPr/>
          <a:lstStyle/>
          <a:p>
            <a:r>
              <a:rPr lang="en-US" dirty="0" smtClean="0"/>
              <a:t>Activities among department should be measured</a:t>
            </a:r>
          </a:p>
          <a:p>
            <a:r>
              <a:rPr lang="en-US" dirty="0" smtClean="0"/>
              <a:t>Activity relationship should be established which is quantitative or qualitative measure</a:t>
            </a:r>
          </a:p>
          <a:p>
            <a:r>
              <a:rPr lang="en-US" dirty="0" smtClean="0"/>
              <a:t>Quantitative measures include pieces per hour, moves per day etc.</a:t>
            </a:r>
          </a:p>
          <a:p>
            <a:r>
              <a:rPr lang="en-US" dirty="0" smtClean="0"/>
              <a:t>Qualitative measure represents flow of information</a:t>
            </a:r>
          </a:p>
          <a:p>
            <a:endParaRPr lang="en-US" dirty="0"/>
          </a:p>
        </p:txBody>
      </p:sp>
    </p:spTree>
    <p:extLst>
      <p:ext uri="{BB962C8B-B14F-4D97-AF65-F5344CB8AC3E}">
        <p14:creationId xmlns="" xmlns:p14="http://schemas.microsoft.com/office/powerpoint/2010/main" val="756892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Relationship</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600200"/>
            <a:ext cx="7696199"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70528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Quantitative Flow Measurement</a:t>
            </a:r>
            <a:endParaRPr lang="en-US" b="1" dirty="0"/>
          </a:p>
        </p:txBody>
      </p:sp>
      <p:sp>
        <p:nvSpPr>
          <p:cNvPr id="3" name="Content Placeholder 2"/>
          <p:cNvSpPr>
            <a:spLocks noGrp="1"/>
          </p:cNvSpPr>
          <p:nvPr>
            <p:ph idx="1"/>
          </p:nvPr>
        </p:nvSpPr>
        <p:spPr/>
        <p:txBody>
          <a:bodyPr/>
          <a:lstStyle/>
          <a:p>
            <a:r>
              <a:rPr lang="en-US" dirty="0" smtClean="0"/>
              <a:t>Flows may be measured quantitatively in terms of amount moved between departments</a:t>
            </a:r>
            <a:endParaRPr lang="en-US" dirty="0"/>
          </a:p>
        </p:txBody>
      </p:sp>
      <p:pic>
        <p:nvPicPr>
          <p:cNvPr id="4" name="Picture 3" descr="triangular.JPG"/>
          <p:cNvPicPr>
            <a:picLocks noChangeAspect="1"/>
          </p:cNvPicPr>
          <p:nvPr/>
        </p:nvPicPr>
        <p:blipFill>
          <a:blip r:embed="rId2"/>
          <a:stretch>
            <a:fillRect/>
          </a:stretch>
        </p:blipFill>
        <p:spPr>
          <a:xfrm>
            <a:off x="2133600" y="2362200"/>
            <a:ext cx="4038600" cy="433254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JPG"/>
          <p:cNvPicPr>
            <a:picLocks noChangeAspect="1"/>
          </p:cNvPicPr>
          <p:nvPr/>
        </p:nvPicPr>
        <p:blipFill>
          <a:blip r:embed="rId2"/>
          <a:stretch>
            <a:fillRect/>
          </a:stretch>
        </p:blipFill>
        <p:spPr>
          <a:xfrm>
            <a:off x="-1" y="304800"/>
            <a:ext cx="8393751" cy="43434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1.JPG"/>
          <p:cNvPicPr>
            <a:picLocks noChangeAspect="1"/>
          </p:cNvPicPr>
          <p:nvPr/>
        </p:nvPicPr>
        <p:blipFill>
          <a:blip r:embed="rId2"/>
          <a:stretch>
            <a:fillRect/>
          </a:stretch>
        </p:blipFill>
        <p:spPr>
          <a:xfrm>
            <a:off x="381000" y="2286000"/>
            <a:ext cx="7767313" cy="4263262"/>
          </a:xfrm>
          <a:prstGeom prst="rect">
            <a:avLst/>
          </a:prstGeom>
        </p:spPr>
      </p:pic>
      <p:pic>
        <p:nvPicPr>
          <p:cNvPr id="3" name="Picture 2" descr="3.4q.JPG"/>
          <p:cNvPicPr>
            <a:picLocks noChangeAspect="1"/>
          </p:cNvPicPr>
          <p:nvPr/>
        </p:nvPicPr>
        <p:blipFill>
          <a:blip r:embed="rId3"/>
          <a:stretch>
            <a:fillRect/>
          </a:stretch>
        </p:blipFill>
        <p:spPr>
          <a:xfrm>
            <a:off x="304800" y="457200"/>
            <a:ext cx="7984464" cy="15763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Material Flow System</a:t>
            </a:r>
            <a:endParaRPr lang="en-US" b="1" dirty="0"/>
          </a:p>
        </p:txBody>
      </p:sp>
      <p:sp>
        <p:nvSpPr>
          <p:cNvPr id="3" name="Content Placeholder 2"/>
          <p:cNvSpPr>
            <a:spLocks noGrp="1"/>
          </p:cNvSpPr>
          <p:nvPr>
            <p:ph idx="1"/>
          </p:nvPr>
        </p:nvSpPr>
        <p:spPr/>
        <p:txBody>
          <a:bodyPr/>
          <a:lstStyle/>
          <a:p>
            <a:r>
              <a:rPr lang="en-US" dirty="0" smtClean="0"/>
              <a:t>Flow of materials, parts and supplies within  manufacturing  system</a:t>
            </a:r>
          </a:p>
          <a:p>
            <a:r>
              <a:rPr lang="en-US" dirty="0" smtClean="0"/>
              <a:t>It includes</a:t>
            </a:r>
          </a:p>
          <a:p>
            <a:pPr marL="114300" indent="0">
              <a:buNone/>
            </a:pPr>
            <a:endParaRPr lang="en-US" dirty="0"/>
          </a:p>
        </p:txBody>
      </p:sp>
      <p:graphicFrame>
        <p:nvGraphicFramePr>
          <p:cNvPr id="4" name="Diagram 3"/>
          <p:cNvGraphicFramePr/>
          <p:nvPr>
            <p:extLst>
              <p:ext uri="{D42A27DB-BD31-4B8C-83A1-F6EECF244321}">
                <p14:modId xmlns="" xmlns:p14="http://schemas.microsoft.com/office/powerpoint/2010/main" val="3281593852"/>
              </p:ext>
            </p:extLst>
          </p:nvPr>
        </p:nvGraphicFramePr>
        <p:xfrm>
          <a:off x="914400" y="2743200"/>
          <a:ext cx="6096000" cy="368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5102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Qualitative Flow Measurement</a:t>
            </a:r>
            <a:endParaRPr lang="en-US" b="1" dirty="0"/>
          </a:p>
        </p:txBody>
      </p:sp>
      <p:sp>
        <p:nvSpPr>
          <p:cNvPr id="3" name="Content Placeholder 2"/>
          <p:cNvSpPr>
            <a:spLocks noGrp="1"/>
          </p:cNvSpPr>
          <p:nvPr>
            <p:ph idx="1"/>
          </p:nvPr>
        </p:nvSpPr>
        <p:spPr/>
        <p:txBody>
          <a:bodyPr/>
          <a:lstStyle/>
          <a:p>
            <a:r>
              <a:rPr lang="en-US" dirty="0" smtClean="0"/>
              <a:t>Flows may be measured qualitatively using the closeness relationship values.</a:t>
            </a:r>
            <a:endParaRPr lang="en-US" dirty="0"/>
          </a:p>
        </p:txBody>
      </p:sp>
      <p:pic>
        <p:nvPicPr>
          <p:cNvPr id="4" name="Picture 3" descr="closeness.JPG"/>
          <p:cNvPicPr>
            <a:picLocks noChangeAspect="1"/>
          </p:cNvPicPr>
          <p:nvPr/>
        </p:nvPicPr>
        <p:blipFill>
          <a:blip r:embed="rId2"/>
          <a:stretch>
            <a:fillRect/>
          </a:stretch>
        </p:blipFill>
        <p:spPr>
          <a:xfrm>
            <a:off x="1143000" y="2819400"/>
            <a:ext cx="6172200" cy="298491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 Chart</a:t>
            </a:r>
            <a:endParaRPr lang="en-US" b="1" dirty="0"/>
          </a:p>
        </p:txBody>
      </p:sp>
      <p:pic>
        <p:nvPicPr>
          <p:cNvPr id="4" name="Content Placeholder 3" descr="relation.JPG"/>
          <p:cNvPicPr>
            <a:picLocks noGrp="1" noChangeAspect="1"/>
          </p:cNvPicPr>
          <p:nvPr>
            <p:ph idx="1"/>
          </p:nvPr>
        </p:nvPicPr>
        <p:blipFill>
          <a:blip r:embed="rId2"/>
          <a:stretch>
            <a:fillRect/>
          </a:stretch>
        </p:blipFill>
        <p:spPr>
          <a:xfrm>
            <a:off x="1524000" y="1138462"/>
            <a:ext cx="5562600" cy="5646722"/>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 Requirements</a:t>
            </a:r>
            <a:endParaRPr lang="en-US" b="1" dirty="0"/>
          </a:p>
        </p:txBody>
      </p:sp>
      <p:sp>
        <p:nvSpPr>
          <p:cNvPr id="3" name="Content Placeholder 2"/>
          <p:cNvSpPr>
            <a:spLocks noGrp="1"/>
          </p:cNvSpPr>
          <p:nvPr>
            <p:ph idx="1"/>
          </p:nvPr>
        </p:nvSpPr>
        <p:spPr/>
        <p:txBody>
          <a:bodyPr/>
          <a:lstStyle/>
          <a:p>
            <a:r>
              <a:rPr lang="en-US" dirty="0" smtClean="0"/>
              <a:t>Planning of amount of space required in the facility.</a:t>
            </a:r>
          </a:p>
          <a:p>
            <a:r>
              <a:rPr lang="en-US" dirty="0" smtClean="0"/>
              <a:t>The design year for a facility is typically 5 to 10 years in the future.</a:t>
            </a:r>
          </a:p>
          <a:p>
            <a:pPr>
              <a:buNone/>
            </a:pPr>
            <a:endParaRPr lang="en-US" dirty="0" smtClean="0"/>
          </a:p>
          <a:p>
            <a:pPr>
              <a:buNone/>
            </a:pPr>
            <a:r>
              <a:rPr lang="en-US" sz="2800" b="1" dirty="0" err="1" smtClean="0"/>
              <a:t>Parkison’s</a:t>
            </a:r>
            <a:r>
              <a:rPr lang="en-US" sz="2800" b="1" dirty="0" smtClean="0"/>
              <a:t> Law:</a:t>
            </a:r>
          </a:p>
          <a:p>
            <a:pPr>
              <a:buNone/>
            </a:pPr>
            <a:r>
              <a:rPr lang="en-US" dirty="0" smtClean="0"/>
              <a:t>Things will expand to fill all available capacity sooner than you plan. Hence, even though the facility might be constructed with sufficient space for the future, when the future arrives, there will be no space available for it.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 Requirements</a:t>
            </a:r>
            <a:endParaRPr lang="en-US" dirty="0"/>
          </a:p>
        </p:txBody>
      </p:sp>
      <p:sp>
        <p:nvSpPr>
          <p:cNvPr id="3" name="Content Placeholder 2"/>
          <p:cNvSpPr>
            <a:spLocks noGrp="1"/>
          </p:cNvSpPr>
          <p:nvPr>
            <p:ph idx="1"/>
          </p:nvPr>
        </p:nvSpPr>
        <p:spPr/>
        <p:txBody>
          <a:bodyPr/>
          <a:lstStyle/>
          <a:p>
            <a:pPr>
              <a:buNone/>
            </a:pPr>
            <a:r>
              <a:rPr lang="en-US" sz="2800" b="1" dirty="0" smtClean="0"/>
              <a:t>For Warehousing Activities:</a:t>
            </a:r>
          </a:p>
          <a:p>
            <a:r>
              <a:rPr lang="en-US" dirty="0" smtClean="0"/>
              <a:t>Inventory levels, storage units, storage methods and strategies, equipment requirements, building constraints, and personnel requirements must be considered.</a:t>
            </a:r>
          </a:p>
          <a:p>
            <a:endParaRPr lang="en-US" dirty="0" smtClean="0"/>
          </a:p>
          <a:p>
            <a:pPr>
              <a:buNone/>
            </a:pPr>
            <a:r>
              <a:rPr lang="en-US" sz="2800" b="1" dirty="0" smtClean="0"/>
              <a:t>Manufacturing and Office Environment:</a:t>
            </a:r>
          </a:p>
          <a:p>
            <a:r>
              <a:rPr lang="en-US" dirty="0" smtClean="0"/>
              <a:t>Individual workstation, equipment, machine travel, machine maintenance and plant services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a:t>
            </a:r>
            <a:endParaRPr lang="en-US" b="1" dirty="0"/>
          </a:p>
        </p:txBody>
      </p:sp>
      <p:sp>
        <p:nvSpPr>
          <p:cNvPr id="3" name="Content Placeholder 2"/>
          <p:cNvSpPr>
            <a:spLocks noGrp="1"/>
          </p:cNvSpPr>
          <p:nvPr>
            <p:ph idx="1"/>
          </p:nvPr>
        </p:nvSpPr>
        <p:spPr/>
        <p:txBody>
          <a:bodyPr>
            <a:normAutofit/>
          </a:bodyPr>
          <a:lstStyle/>
          <a:p>
            <a:r>
              <a:rPr lang="en-US" sz="3200" b="1" dirty="0" smtClean="0"/>
              <a:t>ANY QUESTIONS</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 Flow System</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1524000"/>
            <a:ext cx="7162800"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3060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Material Flow System</a:t>
            </a:r>
            <a:endParaRPr lang="en-US" b="1" dirty="0"/>
          </a:p>
        </p:txBody>
      </p:sp>
      <p:sp>
        <p:nvSpPr>
          <p:cNvPr id="3" name="Content Placeholder 2"/>
          <p:cNvSpPr>
            <a:spLocks noGrp="1"/>
          </p:cNvSpPr>
          <p:nvPr>
            <p:ph idx="1"/>
          </p:nvPr>
        </p:nvSpPr>
        <p:spPr/>
        <p:txBody>
          <a:bodyPr/>
          <a:lstStyle/>
          <a:p>
            <a:pPr marL="114300" indent="0">
              <a:buNone/>
            </a:pPr>
            <a:r>
              <a:rPr lang="en-US" dirty="0"/>
              <a:t>Material Flow </a:t>
            </a:r>
            <a:r>
              <a:rPr lang="en-US" dirty="0" smtClean="0"/>
              <a:t>System can be done by</a:t>
            </a:r>
          </a:p>
          <a:p>
            <a:pPr>
              <a:buFont typeface="Wingdings" panose="05000000000000000000" pitchFamily="2" charset="2"/>
              <a:buChar char="v"/>
            </a:pPr>
            <a:r>
              <a:rPr lang="en-US" dirty="0"/>
              <a:t>S</a:t>
            </a:r>
            <a:r>
              <a:rPr lang="en-US" dirty="0" smtClean="0"/>
              <a:t>implification approach</a:t>
            </a:r>
          </a:p>
          <a:p>
            <a:pPr>
              <a:buFont typeface="Wingdings" panose="05000000000000000000" pitchFamily="2" charset="2"/>
              <a:buChar char="v"/>
            </a:pPr>
            <a:r>
              <a:rPr lang="en-US" dirty="0" smtClean="0"/>
              <a:t>Minimization of cost</a:t>
            </a:r>
          </a:p>
          <a:p>
            <a:pPr marL="114300" indent="0">
              <a:buNone/>
            </a:pPr>
            <a:endParaRPr lang="en-US" dirty="0"/>
          </a:p>
        </p:txBody>
      </p:sp>
      <p:graphicFrame>
        <p:nvGraphicFramePr>
          <p:cNvPr id="6" name="Diagram 5"/>
          <p:cNvGraphicFramePr/>
          <p:nvPr>
            <p:extLst>
              <p:ext uri="{D42A27DB-BD31-4B8C-83A1-F6EECF244321}">
                <p14:modId xmlns="" xmlns:p14="http://schemas.microsoft.com/office/powerpoint/2010/main" val="1330190406"/>
              </p:ext>
            </p:extLst>
          </p:nvPr>
        </p:nvGraphicFramePr>
        <p:xfrm>
          <a:off x="914400" y="2514600"/>
          <a:ext cx="69342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1705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 Flow System</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27241724"/>
              </p:ext>
            </p:extLst>
          </p:nvPr>
        </p:nvGraphicFramePr>
        <p:xfrm>
          <a:off x="457200" y="1295400"/>
          <a:ext cx="7620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9588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 Flow System</a:t>
            </a:r>
          </a:p>
        </p:txBody>
      </p:sp>
      <p:sp>
        <p:nvSpPr>
          <p:cNvPr id="3" name="Content Placeholder 2"/>
          <p:cNvSpPr>
            <a:spLocks noGrp="1"/>
          </p:cNvSpPr>
          <p:nvPr>
            <p:ph idx="1"/>
          </p:nvPr>
        </p:nvSpPr>
        <p:spPr/>
        <p:txBody>
          <a:bodyPr/>
          <a:lstStyle/>
          <a:p>
            <a:r>
              <a:rPr lang="en-US" dirty="0" smtClean="0"/>
              <a:t>We will consider three flows</a:t>
            </a:r>
          </a:p>
          <a:p>
            <a:pPr marL="114300" indent="0">
              <a:buNone/>
            </a:pPr>
            <a:r>
              <a:rPr lang="en-US" dirty="0" smtClean="0"/>
              <a:t>1.Flows within Workstations</a:t>
            </a:r>
          </a:p>
          <a:p>
            <a:pPr marL="114300" indent="0">
              <a:buNone/>
            </a:pPr>
            <a:r>
              <a:rPr lang="en-US" dirty="0" smtClean="0"/>
              <a:t>2.Flows within Departments</a:t>
            </a:r>
          </a:p>
          <a:p>
            <a:pPr marL="114300" indent="0">
              <a:buNone/>
            </a:pPr>
            <a:r>
              <a:rPr lang="en-US" dirty="0"/>
              <a:t> a</a:t>
            </a:r>
            <a:r>
              <a:rPr lang="en-US" dirty="0" smtClean="0"/>
              <a:t>. Flow within product </a:t>
            </a:r>
            <a:r>
              <a:rPr lang="en-US" dirty="0"/>
              <a:t>Departments</a:t>
            </a:r>
          </a:p>
          <a:p>
            <a:pPr marL="114300" indent="0">
              <a:buNone/>
            </a:pPr>
            <a:r>
              <a:rPr lang="en-US" dirty="0"/>
              <a:t> b</a:t>
            </a:r>
            <a:r>
              <a:rPr lang="en-US" dirty="0" smtClean="0"/>
              <a:t>. Flow within process Departments</a:t>
            </a:r>
          </a:p>
          <a:p>
            <a:pPr marL="114300" indent="0">
              <a:buNone/>
            </a:pPr>
            <a:r>
              <a:rPr lang="en-US" dirty="0"/>
              <a:t> </a:t>
            </a:r>
            <a:r>
              <a:rPr lang="en-US" dirty="0" smtClean="0"/>
              <a:t>c. Flow within product and process Departments with material        handling consideration</a:t>
            </a:r>
          </a:p>
          <a:p>
            <a:pPr marL="114300" indent="0">
              <a:buNone/>
            </a:pPr>
            <a:r>
              <a:rPr lang="en-US" dirty="0" smtClean="0"/>
              <a:t>3.Flows Between departments</a:t>
            </a:r>
            <a:endParaRPr lang="en-US" dirty="0"/>
          </a:p>
        </p:txBody>
      </p:sp>
    </p:spTree>
    <p:extLst>
      <p:ext uri="{BB962C8B-B14F-4D97-AF65-F5344CB8AC3E}">
        <p14:creationId xmlns="" xmlns:p14="http://schemas.microsoft.com/office/powerpoint/2010/main" val="1673549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ustom 1">
      <a:majorFont>
        <a:latin typeface="Arabic Typesetting"/>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1033</TotalTime>
  <Words>1452</Words>
  <Application>Microsoft Office PowerPoint</Application>
  <PresentationFormat>On-screen Show (4:3)</PresentationFormat>
  <Paragraphs>292</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Adjacency</vt:lpstr>
      <vt:lpstr>Flow System, Activity Relations and Space Requirement</vt:lpstr>
      <vt:lpstr>Flow Systems</vt:lpstr>
      <vt:lpstr>Flow Process</vt:lpstr>
      <vt:lpstr>Types of Flow System</vt:lpstr>
      <vt:lpstr>Material Flow System</vt:lpstr>
      <vt:lpstr>Material Flow System</vt:lpstr>
      <vt:lpstr>Material Flow System</vt:lpstr>
      <vt:lpstr>Material Flow System</vt:lpstr>
      <vt:lpstr>Material Flow System</vt:lpstr>
      <vt:lpstr>Flow within Workstation</vt:lpstr>
      <vt:lpstr>Flow within Department Flow within Product Department</vt:lpstr>
      <vt:lpstr>Flow within Process Department</vt:lpstr>
      <vt:lpstr>  Flow within product and process Departments with material  handling consideration </vt:lpstr>
      <vt:lpstr>The Line Flow Pattern </vt:lpstr>
      <vt:lpstr>The Spinal Flow Pattern</vt:lpstr>
      <vt:lpstr>The Loop Flow Pattern</vt:lpstr>
      <vt:lpstr>The Tree Flow Pattern</vt:lpstr>
      <vt:lpstr>Flow Between Department</vt:lpstr>
      <vt:lpstr>Flow Planning Hierarchy </vt:lpstr>
      <vt:lpstr>Path Flow</vt:lpstr>
      <vt:lpstr>Path Flow</vt:lpstr>
      <vt:lpstr>Backtracking Penalty</vt:lpstr>
      <vt:lpstr>Departmental Planning</vt:lpstr>
      <vt:lpstr>Combining Workstation in Departmental Planning</vt:lpstr>
      <vt:lpstr>Product Family Departments</vt:lpstr>
      <vt:lpstr>Direct Clustering Algorithm(DCA)</vt:lpstr>
      <vt:lpstr>Direct Clustering Algorithm(DCA)</vt:lpstr>
      <vt:lpstr>Slide 28</vt:lpstr>
      <vt:lpstr>Slide 29</vt:lpstr>
      <vt:lpstr>Example 3.2</vt:lpstr>
      <vt:lpstr>Example 3.2</vt:lpstr>
      <vt:lpstr>Example 3.2</vt:lpstr>
      <vt:lpstr>Cellular Manufacturing and Kanban</vt:lpstr>
      <vt:lpstr>Cellular Manufacturing and Kanban</vt:lpstr>
      <vt:lpstr> Assembly Cell Layout ofHewlett-Packard Greely Division</vt:lpstr>
      <vt:lpstr>Layout Based On Material Flow System</vt:lpstr>
      <vt:lpstr>Production Line Department</vt:lpstr>
      <vt:lpstr>Production Line Department</vt:lpstr>
      <vt:lpstr>Fixed Material Location Department</vt:lpstr>
      <vt:lpstr>Fixed Material Location Department</vt:lpstr>
      <vt:lpstr>Product Family Department</vt:lpstr>
      <vt:lpstr>Product Family Department</vt:lpstr>
      <vt:lpstr>Process Department</vt:lpstr>
      <vt:lpstr>Process Department</vt:lpstr>
      <vt:lpstr>Activity Relationship</vt:lpstr>
      <vt:lpstr>Activity Relationship</vt:lpstr>
      <vt:lpstr>Quantitative Flow Measurement</vt:lpstr>
      <vt:lpstr>Slide 48</vt:lpstr>
      <vt:lpstr>Slide 49</vt:lpstr>
      <vt:lpstr>Qualitative Flow Measurement</vt:lpstr>
      <vt:lpstr>Relationship Chart</vt:lpstr>
      <vt:lpstr>Space Requirements</vt:lpstr>
      <vt:lpstr>Space Requirements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System, Activity Relations and Space Requirement</dc:title>
  <dc:creator>Dell</dc:creator>
  <cp:lastModifiedBy>Black Lion</cp:lastModifiedBy>
  <cp:revision>77</cp:revision>
  <dcterms:created xsi:type="dcterms:W3CDTF">2014-09-13T07:31:54Z</dcterms:created>
  <dcterms:modified xsi:type="dcterms:W3CDTF">2014-09-16T20:18:13Z</dcterms:modified>
</cp:coreProperties>
</file>